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65" r:id="rId4"/>
    <p:sldId id="266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2F8AE-D0D1-43E4-88BA-415DADA17178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72417-CAF0-46BA-B879-AEBE8E06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pn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000116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физического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развития «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Здоровячок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физ развити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143248"/>
            <a:ext cx="4000528" cy="300039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физ разв 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7" y="3143248"/>
            <a:ext cx="3998399" cy="2998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Полифункциональность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предметов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полифун пред-зам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928934"/>
            <a:ext cx="3095615" cy="232171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олифун пред-зам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714612" y="4281648"/>
            <a:ext cx="2357454" cy="24335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олифун пред-зам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341206" y="3357562"/>
            <a:ext cx="3588512" cy="285752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Полоролевая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специфика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рол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214818"/>
            <a:ext cx="3215999" cy="2412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ол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071934" y="4214818"/>
            <a:ext cx="2571768" cy="241100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8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858016" y="2928934"/>
            <a:ext cx="2085488" cy="371477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3" descr="IMG_530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285984" y="2571744"/>
            <a:ext cx="2857520" cy="214314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IMG_629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48484" y="4857760"/>
            <a:ext cx="2381234" cy="178592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воевр измен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44790" y="3786190"/>
            <a:ext cx="2913292" cy="187384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629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-235183" y="3449837"/>
            <a:ext cx="3595713" cy="269678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629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071802" y="2928934"/>
            <a:ext cx="2238359" cy="167876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571604" y="1214422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Изменяемость,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динамичность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Трансформируемость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6" name="Рисунок 5" descr="трансфор 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4" y="3101044"/>
            <a:ext cx="4125545" cy="350046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ол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29124" y="4500570"/>
            <a:ext cx="2714644" cy="20824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трасформир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429388" y="2928934"/>
            <a:ext cx="2517426" cy="221457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Вариативность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6" name="Рисунок 5" descr="павлин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2178834"/>
            <a:ext cx="3000396" cy="225029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 00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7158" y="4557988"/>
            <a:ext cx="3000396" cy="210308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E:\ОТЧЕТЫ\тихонова\1 0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4572008"/>
            <a:ext cx="2928958" cy="21024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E:\ОТЧЕТЫ\тихонова\1 00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71442" y="4399898"/>
            <a:ext cx="1850000" cy="225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" name="Рисунок 9" descr="1 003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857884" y="2179132"/>
            <a:ext cx="2928958" cy="22500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Picture 7" descr="E:\ОТЧЕТЫ\тихонова\1 00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2593292"/>
            <a:ext cx="2163035" cy="16430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14430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Доступность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доступн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19" y="3286124"/>
            <a:ext cx="4167185" cy="312538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доступна 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70" y="3286124"/>
            <a:ext cx="4143372" cy="31075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43042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Проектная деятельность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IMG_59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15170" y="3385698"/>
            <a:ext cx="5143536" cy="3228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595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2143116"/>
            <a:ext cx="2857520" cy="214314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595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4500570"/>
            <a:ext cx="2857488" cy="214311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000116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изобразительной деятельности «Волшебная кисточка»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центр изо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14546" y="3000372"/>
            <a:ext cx="4714908" cy="353618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000116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познавательного развития «Мы познаем мир»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Слайд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10866" y="3357562"/>
            <a:ext cx="4089696" cy="27864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лайд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687792" y="3357562"/>
            <a:ext cx="4099050" cy="278608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Места</a:t>
            </a:r>
            <a:r>
              <a:rPr kumimoji="0" lang="ru-RU" sz="2800" b="1" i="1" u="none" strike="noStrike" kern="1200" cap="none" spc="0" normalizeH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уединения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уединение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6112" y="3357562"/>
            <a:ext cx="4174450" cy="300039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уединения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442" y="3357562"/>
            <a:ext cx="3998400" cy="2998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142984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сюжетно-ролевых игр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с-р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357562"/>
            <a:ext cx="4143372" cy="31075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-р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357562"/>
            <a:ext cx="4142400" cy="3106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142984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в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оды и песка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«Юные исследователи»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7" name="Рисунок 6" descr="вода и песок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0" y="2928934"/>
            <a:ext cx="3000396" cy="374072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3" descr="IMG_53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0430" y="2928934"/>
            <a:ext cx="5461040" cy="371477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уз и театр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4196958"/>
            <a:ext cx="3357586" cy="25181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муз и театр 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184524" y="3714752"/>
            <a:ext cx="2645620" cy="2520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500042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Центр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м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узыкально-театрализованной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деятельности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«В гостях у сказки»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8" name="Рисунок 7" descr="муз и театр 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57158" y="3710248"/>
            <a:ext cx="2143140" cy="2520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муз и театр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643174" y="3714752"/>
            <a:ext cx="3357586" cy="25181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785802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Оборудование для индивидуальных потребностей ребенка - «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секретики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секрет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6912" y="3214686"/>
            <a:ext cx="4310093" cy="323257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екрет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2340" y="3214686"/>
            <a:ext cx="4310399" cy="3232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34164_html_4ce933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КАРТИНКИ\56bc6588e0a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285868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Полифункциональность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пространства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6" name="Рисунок 5" descr="полифункц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286124"/>
            <a:ext cx="4142400" cy="31068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ол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85642" y="3286124"/>
            <a:ext cx="4143372" cy="31075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66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2017-01-11T17:32:39Z</dcterms:created>
  <dcterms:modified xsi:type="dcterms:W3CDTF">2017-01-12T12:43:51Z</dcterms:modified>
</cp:coreProperties>
</file>