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707F-226D-41DC-8076-9094EF88FCFA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69C43-25AB-44AD-8538-FD3F67B1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92;&#1083;&#1077;&#1096;&#1082;&#1072;\&#1048;&#1050;&#1058;\Narodnyj_russkij_tanec_-_SHutochnaya_bez_slov_(iPlayer.fm).mp3" TargetMode="External"/><Relationship Id="rId6" Type="http://schemas.openxmlformats.org/officeDocument/2006/relationships/image" Target="../media/image6.png"/><Relationship Id="rId11" Type="http://schemas.openxmlformats.org/officeDocument/2006/relationships/slide" Target="slide2.xml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«Домик для зверей»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572008"/>
            <a:ext cx="4329098" cy="1752600"/>
          </a:xfrm>
        </p:spPr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воспитатель </a:t>
            </a:r>
          </a:p>
          <a:p>
            <a:pPr algn="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ДОУ № 53 «Чайка»</a:t>
            </a:r>
          </a:p>
          <a:p>
            <a:pPr algn="r"/>
            <a:r>
              <a:rPr lang="ru-RU" sz="2400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Алашеева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 Е.</a:t>
            </a:r>
            <a:endParaRPr lang="ru-RU" sz="24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теремок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2786058"/>
            <a:ext cx="3716252" cy="338179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  <a:ln>
            <a:noFill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Содержание: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Игра «Засели зверят в Теремок»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Игра «Найди такой же формы»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Игра «Что нам нужно для работы?»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Пальчиковая гимнастика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       Алгоритм наклеивания домика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Заключение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4348" y="1714488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928662" y="3000372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1214414" y="3571876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1357290" y="4214818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5" action="ppaction://hlinksldjump" highlightClick="1"/>
          </p:cNvPr>
          <p:cNvSpPr/>
          <p:nvPr/>
        </p:nvSpPr>
        <p:spPr>
          <a:xfrm>
            <a:off x="1571604" y="4857760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6" action="ppaction://hlinksldjump" highlightClick="1"/>
          </p:cNvPr>
          <p:cNvSpPr/>
          <p:nvPr/>
        </p:nvSpPr>
        <p:spPr>
          <a:xfrm>
            <a:off x="857224" y="2357430"/>
            <a:ext cx="428628" cy="35719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медведь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4357694"/>
            <a:ext cx="1311146" cy="2304857"/>
          </a:xfrm>
          <a:prstGeom prst="rect">
            <a:avLst/>
          </a:prstGeom>
        </p:spPr>
      </p:pic>
      <p:pic>
        <p:nvPicPr>
          <p:cNvPr id="8" name="Рисунок 7" descr="Волк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214282" y="2714620"/>
            <a:ext cx="1608159" cy="2071702"/>
          </a:xfrm>
          <a:prstGeom prst="rect">
            <a:avLst/>
          </a:prstGeom>
        </p:spPr>
      </p:pic>
      <p:pic>
        <p:nvPicPr>
          <p:cNvPr id="7" name="Рисунок 6" descr="лис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72330" y="2857496"/>
            <a:ext cx="1594071" cy="1928826"/>
          </a:xfrm>
          <a:prstGeom prst="rect">
            <a:avLst/>
          </a:prstGeom>
        </p:spPr>
      </p:pic>
      <p:pic>
        <p:nvPicPr>
          <p:cNvPr id="6" name="Рисунок 5" descr="зайка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358082" y="1071546"/>
            <a:ext cx="1365894" cy="1588249"/>
          </a:xfrm>
          <a:prstGeom prst="rect">
            <a:avLst/>
          </a:prstGeom>
        </p:spPr>
      </p:pic>
      <p:pic>
        <p:nvPicPr>
          <p:cNvPr id="5" name="Рисунок 4" descr="лягушка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7215206" y="5072074"/>
            <a:ext cx="1362078" cy="1362078"/>
          </a:xfrm>
          <a:prstGeom prst="rect">
            <a:avLst/>
          </a:prstGeom>
        </p:spPr>
      </p:pic>
      <p:pic>
        <p:nvPicPr>
          <p:cNvPr id="4" name="Рисунок 3" descr="мышка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071538" y="1214422"/>
            <a:ext cx="1426697" cy="15936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57422" y="357166"/>
            <a:ext cx="4524901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Игра «Засели зверят в теремок»</a:t>
            </a:r>
            <a:endParaRPr lang="ru-RU" sz="2000" b="1" i="1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3" name="Рисунок 2" descr="теремок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714612" y="2500306"/>
            <a:ext cx="4016322" cy="3654853"/>
          </a:xfrm>
          <a:prstGeom prst="rect">
            <a:avLst/>
          </a:prstGeom>
        </p:spPr>
      </p:pic>
      <p:pic>
        <p:nvPicPr>
          <p:cNvPr id="10" name="Рисунок 9" descr="петух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4714876" y="1000108"/>
            <a:ext cx="1658382" cy="1785950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11" action="ppaction://hlinksldjump" highlightClick="1"/>
          </p:cNvPr>
          <p:cNvSpPr/>
          <p:nvPr/>
        </p:nvSpPr>
        <p:spPr>
          <a:xfrm>
            <a:off x="357158" y="6143644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Narodnyj_russkij_tanec_-_SHutochn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0717 C 0.02083 0.01387 0.01163 0.0111 0.03333 0.01318 C 0.04653 0.01688 0.06007 0.01549 0.07326 0.01942 C 0.07726 0.02058 0.08194 0.02405 0.08559 0.02567 C 0.09462 0.0296 0.10417 0.03284 0.11337 0.03584 C 0.11597 0.03792 0.11823 0.04047 0.12101 0.04186 C 0.13177 0.04764 0.12934 0.03862 0.14253 0.05018 C 0.14896 0.05596 0.14531 0.05388 0.1533 0.05619 C 0.15937 0.06036 0.16371 0.06429 0.17031 0.0666 C 0.17674 0.07308 0.18142 0.07446 0.18871 0.07886 C 0.19687 0.08395 0.2033 0.09158 0.2118 0.09528 C 0.21458 0.09782 0.21823 0.09875 0.22101 0.10129 C 0.22344 0.1036 0.22483 0.10707 0.22708 0.10962 C 0.23854 0.12303 0.25052 0.13667 0.2625 0.14847 C 0.26892 0.15494 0.27465 0.16258 0.28108 0.16905 C 0.28246 0.17044 0.28559 0.17321 0.28559 0.17345 C 0.2875 0.18293 0.2901 0.18778 0.29635 0.19357 C 0.30087 0.20235 0.30573 0.20999 0.31024 0.21831 C 0.31163 0.22086 0.31198 0.22409 0.31337 0.22641 C 0.31614 0.2308 0.32257 0.23866 0.32257 0.23889 C 0.32309 0.24075 0.32344 0.24283 0.32413 0.24491 C 0.325 0.24699 0.32639 0.24861 0.32708 0.25092 C 0.32795 0.25346 0.32864 0.25925 0.32864 0.25948 " pathEditMode="relative" rAng="0" ptsTypes="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2461E-6 C -0.01111 0.00509 -0.02674 -0.00139 -0.03837 -0.00393 C -0.06337 -0.00971 -0.08854 -0.01642 -0.11372 -0.02035 C -0.125 -0.02544 -0.13733 -0.02544 -0.14913 -0.02659 C -0.15538 -0.02868 -0.16024 -0.03214 -0.16615 -0.03469 C -0.16858 -0.03561 -0.18108 -0.03839 -0.18299 -0.03885 C -0.18906 -0.04232 -0.19514 -0.0444 -0.20139 -0.04695 C -0.21198 -0.05643 -0.19879 -0.04556 -0.21684 -0.05527 C -0.21858 -0.0562 -0.21979 -0.05828 -0.22153 -0.05943 C -0.22292 -0.06036 -0.22448 -0.06059 -0.22604 -0.06128 C -0.23143 -0.06845 -0.23507 -0.06868 -0.24149 -0.07377 C -0.25469 -0.08418 -0.24601 -0.07979 -0.25538 -0.08395 C -0.26163 -0.09274 -0.26476 -0.09019 -0.27222 -0.09621 C -0.27535 -0.09875 -0.28143 -0.10453 -0.28143 -0.10453 C -0.28629 -0.11702 -0.28264 -0.11101 -0.29375 -0.12072 C -0.3033 -0.12928 -0.30886 -0.14315 -0.31684 -0.15356 C -0.31893 -0.16165 -0.31719 -0.15819 -0.32153 -0.16397 " pathEditMode="relative" ptsTypes="fffffffffff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4477E-6 C -0.01528 0.00602 0.00677 -0.00323 -0.00938 0.00602 C -0.02622 0.01573 0.00017 -0.0067 -0.02778 0.01642 C -0.0342 0.02174 -0.04184 0.0296 -0.04931 0.03261 C -0.06267 0.04626 -0.07847 0.04973 -0.09392 0.05736 C -0.10799 0.0643 -0.09115 0.05898 -0.10781 0.06337 C -0.1184 0.06915 -0.12813 0.07771 -0.13854 0.08395 C -0.14375 0.08719 -0.15399 0.09413 -0.15399 0.09413 C -0.16788 0.11332 -0.18993 0.13275 -0.20938 0.13923 C -0.22066 0.14848 -0.23194 0.15588 -0.24323 0.16582 C -0.24757 0.16975 -0.2526 0.1723 -0.25694 0.17623 C -0.25851 0.17762 -0.26163 0.18016 -0.26163 0.18016 C -0.26719 0.20213 -0.25851 0.16952 -0.26615 0.19265 C -0.27135 0.20837 -0.26563 0.2019 -0.27396 0.20884 C -0.27986 0.22109 -0.29392 0.23543 -0.30469 0.2396 C -0.31094 0.24515 -0.31788 0.24954 -0.32465 0.25393 C -0.32517 0.25602 -0.32517 0.25856 -0.32622 0.26018 C -0.32743 0.26203 -0.32986 0.26226 -0.3309 0.26434 C -0.33264 0.26804 -0.33385 0.2766 -0.33385 0.2766 C -0.33438 0.28539 -0.33438 0.29441 -0.33542 0.30319 C -0.33594 0.30736 -0.33854 0.31545 -0.33854 0.31545 " pathEditMode="relative" ptsTypes="fffffffffffff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97965E-6 C -0.04636 -0.00902 -0.08854 0.00902 -0.13386 0.01226 C -0.14966 0.01341 -0.16563 0.01364 -0.18143 0.01434 C -0.20625 0.0185 -0.22604 0.02128 -0.25226 0.02243 C -0.26771 0.02498 -0.28299 0.02844 -0.29844 0.03076 C -0.30469 0.03353 -0.30799 0.03908 -0.31372 0.04301 C -0.32622 0.05157 -0.31441 0.03978 -0.32448 0.04718 C -0.32778 0.04949 -0.33386 0.05527 -0.33386 0.05527 C -0.33559 0.06244 -0.33438 0.0599 -0.33681 0.0636 " pathEditMode="relative" ptsTypes="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6531E-6 C 0.10087 0.00116 0.19982 0.00254 0.3 0.00809 C 0.31267 0.01249 0.32239 0.02313 0.33385 0.03076 " pathEditMode="relative" ptsTypes="ff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46994E-6 C 0.00452 -0.00069 0.0092 -0.00162 0.01372 -0.00208 C 0.02084 -0.00277 0.02813 -0.00277 0.03524 -0.00393 C 0.04149 -0.00486 0.05382 -0.00809 0.05382 -0.00809 C 0.06302 -0.01226 0.05382 -0.00856 0.0691 -0.01226 C 0.08264 -0.01549 0.09601 -0.02012 0.1092 -0.02451 C 0.11927 -0.03469 0.12969 -0.03608 0.14149 -0.04093 C 0.14462 -0.04232 0.14757 -0.04371 0.1507 -0.0451 C 0.15226 -0.04579 0.15538 -0.04718 0.15538 -0.04718 C 0.16233 -0.05412 0.16684 -0.05712 0.17535 -0.05943 C 0.18334 -0.06568 0.19288 -0.07262 0.20139 -0.0777 C 0.21441 -0.08534 0.20035 -0.07285 0.21528 -0.08395 C 0.22188 -0.08904 0.22639 -0.09644 0.23229 -0.10245 C 0.2375 -0.10754 0.24149 -0.10846 0.24462 -0.11679 " pathEditMode="relative" ptsTypes="fffffffffffff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5011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4929198"/>
            <a:ext cx="1070953" cy="1564032"/>
          </a:xfrm>
          <a:prstGeom prst="rect">
            <a:avLst/>
          </a:prstGeom>
        </p:spPr>
      </p:pic>
      <p:pic>
        <p:nvPicPr>
          <p:cNvPr id="9" name="Рисунок 8" descr="6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8768" y="2071678"/>
            <a:ext cx="993638" cy="15001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14380"/>
          </a:xfrm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«Найди такой же формы»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428992" y="2500306"/>
            <a:ext cx="2214578" cy="185738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643314"/>
            <a:ext cx="1500188" cy="1090137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57620" y="5000636"/>
            <a:ext cx="1214446" cy="1214446"/>
          </a:xfrm>
          <a:prstGeom prst="rect">
            <a:avLst/>
          </a:prstGeom>
        </p:spPr>
      </p:pic>
      <p:pic>
        <p:nvPicPr>
          <p:cNvPr id="11" name="Рисунок 10" descr="4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929322" y="3000372"/>
            <a:ext cx="1174339" cy="1179037"/>
          </a:xfrm>
          <a:prstGeom prst="rect">
            <a:avLst/>
          </a:prstGeom>
        </p:spPr>
      </p:pic>
      <p:pic>
        <p:nvPicPr>
          <p:cNvPr id="12" name="Рисунок 11" descr="3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429256" y="1000108"/>
            <a:ext cx="2120433" cy="14144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72198" y="4714884"/>
            <a:ext cx="2143140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357298"/>
            <a:ext cx="1785950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8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39593E-6 C 0.00868 0.00393 0.00746 0.01203 0.01371 0.02058 C 0.01666 0.03215 0.02344 0.04047 0.0276 0.05134 C 0.03281 0.06522 0.03594 0.07447 0.04305 0.08603 C 0.04687 0.10106 0.04149 0.08279 0.04913 0.09829 C 0.05 0.10014 0.04982 0.10268 0.05069 0.10453 C 0.05243 0.10893 0.05503 0.1124 0.05677 0.11679 C 0.06059 0.12627 0.06146 0.13645 0.06614 0.14547 C 0.06892 0.16212 0.07378 0.18108 0.08142 0.19473 C 0.0835 0.2056 0.08611 0.21577 0.09062 0.22549 C 0.09219 0.23936 0.09496 0.25301 0.09844 0.26642 C 0.10034 0.28145 0.10173 0.29695 0.10451 0.31152 C 0.10399 0.33603 0.10729 0.38807 0.09375 0.41397 C 0.09184 0.43201 0.09323 0.42414 0.08923 0.44056 C 0.08819 0.44473 0.08611 0.45305 0.08611 0.45305 C 0.08385 0.47364 0.08212 0.49468 0.07691 0.51434 C 0.07534 0.53562 0.07534 0.52798 0.07534 0.537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8.14061E-7 C -0.00434 0.00879 -0.01059 0.01272 -0.01701 0.0185 C -0.02448 0.02521 -0.0316 0.03331 -0.0401 0.03701 C -0.05087 0.04649 -0.06146 0.0525 -0.07396 0.05736 C -0.08038 0.06337 -0.08785 0.0673 -0.09549 0.06985 C -0.10868 0.08141 -0.12552 0.08187 -0.1401 0.08812 C -0.14757 0.09135 -0.16319 0.09436 -0.16319 0.09436 C -0.17188 0.09829 -0.18003 0.10084 -0.18924 0.10245 C -0.20885 0.11124 -0.23056 0.11263 -0.25087 0.11679 C -0.28524 0.1161 -0.31962 0.1161 -0.35399 0.11494 C -0.3658 0.11448 -0.36962 0.1087 -0.38472 0.1087 " pathEditMode="relative" ptsTypes="ffffffffff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0.01596 C 0.01632 0.0111 0.0217 0.00462 0.02847 0.00162 C 0.03837 -0.0155 0.05 -0.03539 0.06233 -0.04949 C 0.06615 -0.05389 0.07465 -0.06175 0.07465 -0.06152 C 0.0783 -0.06892 0.08056 -0.07354 0.08698 -0.07609 C 0.08906 -0.07956 0.09063 -0.08372 0.09306 -0.0865 C 0.09479 -0.08858 0.09757 -0.08858 0.09931 -0.09043 C 0.1132 -0.10569 0.08854 -0.08742 0.10851 -0.10083 C 0.11615 -0.11656 0.10608 -0.0976 0.11615 -0.11101 C 0.12379 -0.12119 0.13143 -0.13437 0.13768 -0.14593 C 0.14358 -0.1568 0.14288 -0.15472 0.15156 -0.16628 C 0.15313 -0.16836 0.15608 -0.17253 0.15608 -0.1723 C 0.15903 -0.18386 0.16406 -0.19635 0.17153 -0.20329 C 0.17431 -0.21392 0.17222 -0.20745 0.17917 -0.22179 C 0.18038 -0.22433 0.18143 -0.22711 0.18229 -0.22988 C 0.18299 -0.23196 0.18299 -0.23428 0.18386 -0.23613 C 0.18872 -0.24699 0.19306 -0.2537 0.2007 -0.26064 C 0.20695 -0.2729 0.21302 -0.28724 0.2224 -0.29556 C 0.22448 -0.29972 0.22639 -0.30366 0.22847 -0.30782 C 0.22952 -0.3099 0.2316 -0.31383 0.2316 -0.3136 C 0.23368 -0.32193 0.2316 -0.32008 0.23768 -0.32008 " pathEditMode="relative" rAng="0" ptsTypes="ffffffffffffffffffff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60407E-6 C 0.03369 0.01111 0.10574 0.00255 0.12935 0.00209 C 0.14411 -0.003 0.15869 -0.00416 0.17397 -0.00624 C 0.18456 -0.00994 0.1955 -0.01017 0.20626 -0.01225 C 0.24897 -0.01063 0.28959 -0.00601 0.3323 -0.00416 C 0.34497 -0.00069 0.35817 7.60407E-6 0.37084 0.00417 C 0.39515 0.01203 0.36511 0.00463 0.38925 0.01018 C 0.40331 0.01943 0.41754 0.02799 0.4323 0.03493 C 0.43438 0.03701 0.43629 0.03932 0.43855 0.04094 C 0.4415 0.04279 0.44775 0.0451 0.44775 0.0451 C 0.45244 0.0495 0.45713 0.05088 0.46164 0.05528 C 0.46702 0.0606 0.46928 0.06684 0.47536 0.06962 C 0.47848 0.07378 0.48091 0.0791 0.48473 0.08187 C 0.48682 0.08326 0.4889 0.08419 0.49081 0.08604 C 0.49706 0.09205 0.50175 0.09899 0.50921 0.10246 C 0.51598 0.1094 0.52327 0.11148 0.53074 0.1168 C 0.53404 0.11911 0.53664 0.12327 0.54011 0.12489 C 0.55088 0.12975 0.56147 0.13483 0.57241 0.13923 C 0.57744 0.14385 0.5823 0.14385 0.58768 0.14755 C 0.59775 0.15426 0.58664 0.14987 0.59845 0.15357 C 0.60557 0.15981 0.61286 0.16582 0.61997 0.17207 C 0.62136 0.17577 0.62622 0.18433 0.62622 0.18849 " pathEditMode="relative" ptsTypes="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12766E-7 C -0.00174 -0.02428 -0.00365 -0.04556 -0.00625 -0.06915 C -0.00678 -0.07956 -0.0066 -0.09019 -0.00782 -0.10083 C -0.00851 -0.10731 -0.01494 -0.11864 -0.01702 -0.12442 C -0.02414 -0.14431 -0.03056 -0.16374 -0.03855 -0.18363 C -0.04723 -0.20513 -0.05191 -0.22895 -0.06007 -0.25093 C -0.06355 -0.26018 -0.06806 -0.26896 -0.07084 -0.27845 C -0.07292 -0.28562 -0.07466 -0.29302 -0.07691 -0.29995 C -0.08247 -0.31753 -0.09202 -0.33488 -0.09844 -0.35153 C -0.10174 -0.35962 -0.10851 -0.36517 -0.11233 -0.37303 C -0.12153 -0.392 -0.12969 -0.41119 -0.13855 -0.43039 C -0.13907 -0.43131 -0.14723 -0.44935 -0.14775 -0.45005 C -0.15244 -0.45791 -0.16164 -0.47364 -0.16164 -0.4734 C -0.16528 -0.49653 -0.18421 -0.51827 -0.20157 -0.52498 C -0.20678 -0.52937 -0.21077 -0.53099 -0.21702 -0.53307 C -0.22587 -0.53885 -0.23507 -0.53839 -0.24462 -0.5407 C -0.26303 -0.53932 -0.28004 -0.5451 -0.28004 -0.51711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-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Игра «Что нам нужно для работы?»</a:t>
            </a:r>
            <a:endParaRPr lang="ru-RU" b="1" i="1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7" name="Рисунок 6" descr="кисточ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4500570"/>
            <a:ext cx="1647828" cy="1647828"/>
          </a:xfrm>
          <a:prstGeom prst="rect">
            <a:avLst/>
          </a:prstGeom>
        </p:spPr>
      </p:pic>
      <p:pic>
        <p:nvPicPr>
          <p:cNvPr id="8" name="Рисунок 7" descr="клей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85852" y="1142984"/>
            <a:ext cx="1357322" cy="2035983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6286512" y="1428736"/>
            <a:ext cx="1928826" cy="1500198"/>
            <a:chOff x="5929322" y="4357694"/>
            <a:chExt cx="1571636" cy="128588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929322" y="450057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6286512" y="4857760"/>
              <a:ext cx="785818" cy="785818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6643702" y="4357694"/>
              <a:ext cx="857256" cy="785818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357818" y="4857760"/>
            <a:ext cx="2571768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краски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28992" y="1072267"/>
            <a:ext cx="1643074" cy="2394281"/>
          </a:xfrm>
          <a:prstGeom prst="rect">
            <a:avLst/>
          </a:prstGeom>
        </p:spPr>
      </p:pic>
      <p:pic>
        <p:nvPicPr>
          <p:cNvPr id="16" name="Рисунок 15" descr="пластелин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3357562"/>
            <a:ext cx="2412424" cy="1353973"/>
          </a:xfrm>
          <a:prstGeom prst="rect">
            <a:avLst/>
          </a:prstGeom>
        </p:spPr>
      </p:pic>
      <p:pic>
        <p:nvPicPr>
          <p:cNvPr id="17" name="Рисунок 16" descr="мяч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5008" y="3214686"/>
            <a:ext cx="1426375" cy="1428760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Пальчиковая гимнастика «</a:t>
            </a:r>
            <a:r>
              <a:rPr lang="ru-RU" b="1" i="1" cap="all" dirty="0" err="1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ДОм</a:t>
            </a:r>
            <a:r>
              <a:rPr lang="ru-RU" b="1" i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»</a:t>
            </a:r>
            <a:endParaRPr lang="ru-RU" b="1" i="1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4" name="Рисунок 3" descr="1280034_html_m12ec16e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2910" y="1214422"/>
            <a:ext cx="2071702" cy="1571636"/>
          </a:xfrm>
          <a:prstGeom prst="rect">
            <a:avLst/>
          </a:prstGeom>
        </p:spPr>
      </p:pic>
      <p:pic>
        <p:nvPicPr>
          <p:cNvPr id="5" name="Рисунок 4" descr="1280034_html_m12ec16ef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000232" y="1714488"/>
            <a:ext cx="5045726" cy="3997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80034_html_m12ec16ef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429388" y="4357694"/>
            <a:ext cx="216601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428596" y="6072206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714480" y="1357298"/>
            <a:ext cx="5929354" cy="52149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0800000">
            <a:off x="4429124" y="4714884"/>
            <a:ext cx="4357718" cy="15716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71736" y="285728"/>
            <a:ext cx="40478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Алгоритм наклеивания домика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929066"/>
            <a:ext cx="1571636" cy="157163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2" action="ppaction://hlinksldjump" highlightClick="1"/>
          </p:cNvPr>
          <p:cNvSpPr/>
          <p:nvPr/>
        </p:nvSpPr>
        <p:spPr>
          <a:xfrm>
            <a:off x="357158" y="6143644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1785926"/>
            <a:ext cx="1571636" cy="150019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14282" y="1142984"/>
            <a:ext cx="4643470" cy="164307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2405E-6 L -0.19497 -4.0240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9639E-6 C 0.01233 -0.00092 0.025 -0.00069 0.0375 -0.00231 C 0.04445 -0.00347 0.0507 -0.00925 0.05764 -0.01156 C 0.06858 -0.01503 0.07986 -0.01804 0.09115 -0.02012 C 0.0974 -0.02266 0.1099 -0.02683 0.1099 -0.02636 C 0.11841 -0.03561 0.10972 -0.02775 0.12483 -0.0333 C 0.13073 -0.03538 0.13663 -0.03954 0.14236 -0.04209 C 0.15174 -0.05203 0.1474 -0.04903 0.15452 -0.05319 C 0.16424 -0.06383 0.15972 -0.05967 0.16788 -0.06614 C 0.17222 -0.07331 0.1757 -0.07724 0.18143 -0.08164 C 0.18611 -0.0932 0.19983 -0.10731 0.20834 -0.11239 C 0.20886 -0.11471 0.2099 -0.11887 0.2099 -0.11864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08048E-6 C -0.00225 0.01827 -0.00677 0.02081 -0.01562 0.03168 C -0.02153 0.03862 -0.02535 0.04602 -0.03264 0.04972 C -0.03698 0.0592 -0.04392 0.071 -0.05069 0.0777 C -0.05746 0.09158 -0.05764 0.08927 -0.06632 0.09944 C -0.07587 0.11077 -0.06406 0.10014 -0.07604 0.11748 C -0.07899 0.12164 -0.0816 0.12534 -0.08455 0.12951 C -0.08594 0.13136 -0.08889 0.13552 -0.08889 0.13575 C -0.09201 0.14847 -0.09878 0.16165 -0.10555 0.17137 C -0.10781 0.18062 -0.11094 0.17854 -0.11684 0.18339 C -0.13576 0.19912 -0.15208 0.20351 -0.1743 0.20351 " pathEditMode="relative" rAng="0" ptsTypes="ffffffffff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9.52821E-7 C 0.00677 0.00601 0.01423 0.00833 0.02257 0.0111 C 0.03246 0.01989 0.04444 0.02174 0.0559 0.02475 C 0.0625 0.03099 0.06875 0.03192 0.07673 0.034 C 0.12899 0.06707 0.20087 0.05666 0.25416 0.05666 " pathEditMode="relative" rAng="0" ptsTypes="ffff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3576741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428736"/>
            <a:ext cx="3272600" cy="33010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8860" y="4714884"/>
            <a:ext cx="42862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>
                <a:gd name="adj" fmla="val 21534043"/>
              </a:avLst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429652" y="6072206"/>
            <a:ext cx="304800" cy="3048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357158" y="6143644"/>
            <a:ext cx="428628" cy="50006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80</Words>
  <Application>Microsoft Office PowerPoint</Application>
  <PresentationFormat>Экран (4:3)</PresentationFormat>
  <Paragraphs>18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«Домик для зверей»</vt:lpstr>
      <vt:lpstr>Содержание: </vt:lpstr>
      <vt:lpstr>Слайд 3</vt:lpstr>
      <vt:lpstr>«Найди такой же формы»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аппликация в средней группе по мотивам сказки «Теремок»</dc:title>
  <dc:creator>11</dc:creator>
  <cp:lastModifiedBy>11</cp:lastModifiedBy>
  <cp:revision>46</cp:revision>
  <dcterms:created xsi:type="dcterms:W3CDTF">2014-12-14T14:10:26Z</dcterms:created>
  <dcterms:modified xsi:type="dcterms:W3CDTF">2017-01-12T16:56:30Z</dcterms:modified>
</cp:coreProperties>
</file>