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6"/>
  </p:notesMasterIdLst>
  <p:sldIdLst>
    <p:sldId id="256" r:id="rId2"/>
    <p:sldId id="260" r:id="rId3"/>
    <p:sldId id="263" r:id="rId4"/>
    <p:sldId id="257" r:id="rId5"/>
    <p:sldId id="262" r:id="rId6"/>
    <p:sldId id="283" r:id="rId7"/>
    <p:sldId id="279" r:id="rId8"/>
    <p:sldId id="282" r:id="rId9"/>
    <p:sldId id="264" r:id="rId10"/>
    <p:sldId id="258" r:id="rId11"/>
    <p:sldId id="265" r:id="rId12"/>
    <p:sldId id="259" r:id="rId13"/>
    <p:sldId id="281" r:id="rId14"/>
    <p:sldId id="261" r:id="rId15"/>
    <p:sldId id="266" r:id="rId16"/>
    <p:sldId id="270" r:id="rId17"/>
    <p:sldId id="272" r:id="rId18"/>
    <p:sldId id="274" r:id="rId19"/>
    <p:sldId id="278" r:id="rId20"/>
    <p:sldId id="277" r:id="rId21"/>
    <p:sldId id="276" r:id="rId22"/>
    <p:sldId id="286" r:id="rId23"/>
    <p:sldId id="268" r:id="rId24"/>
    <p:sldId id="269" r:id="rId2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99"/>
    <a:srgbClr val="990000"/>
    <a:srgbClr val="800000"/>
    <a:srgbClr val="993300"/>
    <a:srgbClr val="A50021"/>
    <a:srgbClr val="660066"/>
    <a:srgbClr val="CC66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084" autoAdjust="0"/>
    <p:restoredTop sz="94660"/>
  </p:normalViewPr>
  <p:slideViewPr>
    <p:cSldViewPr>
      <p:cViewPr varScale="1">
        <p:scale>
          <a:sx n="67" d="100"/>
          <a:sy n="67" d="100"/>
        </p:scale>
        <p:origin x="-105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82647D47-14B2-4E59-97E0-8E0CFB93EB93}" type="datetimeFigureOut">
              <a:rPr lang="ru-RU"/>
              <a:pPr>
                <a:defRPr/>
              </a:pPr>
              <a:t>03.03.2016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A0D135F8-7CC6-4478-8554-90C048CF190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19213" y="877888"/>
            <a:ext cx="4219575" cy="3165475"/>
          </a:xfrm>
          <a:ln/>
        </p:spPr>
      </p:sp>
      <p:sp>
        <p:nvSpPr>
          <p:cNvPr id="24579" name="Rectangle 2"/>
          <p:cNvSpPr txBox="1"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wrap="none" anchor="ctr"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19213" y="877888"/>
            <a:ext cx="4219575" cy="3165475"/>
          </a:xfrm>
          <a:ln/>
        </p:spPr>
      </p:sp>
      <p:sp>
        <p:nvSpPr>
          <p:cNvPr id="26627" name="Rectangle 2"/>
          <p:cNvSpPr txBox="1"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wrap="none" anchor="ctr"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0D135F8-7CC6-4478-8554-90C048CF1900}" type="slidenum">
              <a:rPr lang="ru-RU" smtClean="0"/>
              <a:pPr>
                <a:defRPr/>
              </a:pPr>
              <a:t>12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0D135F8-7CC6-4478-8554-90C048CF1900}" type="slidenum">
              <a:rPr lang="ru-RU" smtClean="0"/>
              <a:pPr>
                <a:defRPr/>
              </a:pPr>
              <a:t>23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DA0FE5-8595-4EDA-8E02-E12EEC9BE2B7}" type="datetime1">
              <a:rPr lang="ru-RU"/>
              <a:pPr>
                <a:defRPr/>
              </a:pPr>
              <a:t>03.03.2016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D5CAC4-26E4-46DD-82E9-9FD1E5629EE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C854BA-6123-49DF-B1DE-91A8837D622D}" type="datetime1">
              <a:rPr lang="ru-RU"/>
              <a:pPr>
                <a:defRPr/>
              </a:pPr>
              <a:t>03.03.2016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A1909D-8B3B-4686-AA0F-8F03CB34370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053390-49C8-40B9-94EE-2B014B6DEFCF}" type="datetime1">
              <a:rPr lang="ru-RU"/>
              <a:pPr>
                <a:defRPr/>
              </a:pPr>
              <a:t>03.03.2016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651346-1290-4DFE-B618-333702867EF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2024" y="246970"/>
            <a:ext cx="7804433" cy="119956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21C28D-AF42-45D2-AFF8-C06E5331410C}" type="datetime1">
              <a:rPr lang="ru-RU"/>
              <a:pPr>
                <a:defRPr/>
              </a:pPr>
              <a:t>03.03.2016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C812B7-9391-4027-A67C-23D73CE0BA1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FA38DC-6787-42F8-9C4A-2EBA40CF01D7}" type="datetime1">
              <a:rPr lang="ru-RU"/>
              <a:pPr>
                <a:defRPr/>
              </a:pPr>
              <a:t>03.03.2016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A4A203-AAE4-4831-AF4D-27DE083F5B2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24AEE6-8379-4F2B-970C-5C3BE514492B}" type="datetime1">
              <a:rPr lang="ru-RU"/>
              <a:pPr>
                <a:defRPr/>
              </a:pPr>
              <a:t>03.03.2016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05C0E5-932F-4F1B-9CC7-C72BADA8E25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88EEA0-72F2-46F3-A21F-58A9C64C7E78}" type="datetime1">
              <a:rPr lang="ru-RU"/>
              <a:pPr>
                <a:defRPr/>
              </a:pPr>
              <a:t>03.03.2016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B7AB11-5B58-4034-B27D-D0E2BB32BAE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61D2A8-20AA-4D88-AF3B-06C43AA13474}" type="datetime1">
              <a:rPr lang="ru-RU"/>
              <a:pPr>
                <a:defRPr/>
              </a:pPr>
              <a:t>03.03.2016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CB8D52-9C92-4ED0-8F71-919A70C7486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075770-4056-4977-827C-0B0BC53AA7A7}" type="datetime1">
              <a:rPr lang="ru-RU"/>
              <a:pPr>
                <a:defRPr/>
              </a:pPr>
              <a:t>03.03.2016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008575-DE3D-43BC-8760-F54C7F11128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F47B48-E62B-4530-9664-7E59AEC0CD78}" type="datetime1">
              <a:rPr lang="ru-RU"/>
              <a:pPr>
                <a:defRPr/>
              </a:pPr>
              <a:t>03.03.2016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16949F-8622-4F2D-91E3-13C0D9CA1DE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97FAB1-26F7-400D-A594-A4EAB33F53E5}" type="datetime1">
              <a:rPr lang="ru-RU"/>
              <a:pPr>
                <a:defRPr/>
              </a:pPr>
              <a:t>03.03.2016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96749E-E033-413C-86B5-79C376C24B0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00703D5A-686C-4105-A606-CC4D178703FD}" type="datetime1">
              <a:rPr lang="ru-RU"/>
              <a:pPr>
                <a:defRPr/>
              </a:pPr>
              <a:t>03.03.2016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E6CFBC93-CB17-4F70-AC43-1297799E0E9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/>
  <p:hf hdr="0" ft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5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H:\Documents and Settings\Aida\Рабочий стол\НОвая ГРАФИКА сборник\КАРТИНКИ СБОРНИК_ школьные\s30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6248" y="5286388"/>
            <a:ext cx="1428750" cy="866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Заголовок 1"/>
          <p:cNvSpPr txBox="1">
            <a:spLocks/>
          </p:cNvSpPr>
          <p:nvPr/>
        </p:nvSpPr>
        <p:spPr bwMode="auto">
          <a:xfrm>
            <a:off x="3714744" y="2071678"/>
            <a:ext cx="5000660" cy="2243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1" i="0" u="none" strike="noStrike" kern="0" spc="50" normalizeH="0" baseline="0" noProof="0" dirty="0" smtClean="0">
                <a:ln w="11430"/>
                <a:solidFill>
                  <a:srgbClr val="7030A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Comic Sans MS" pitchFamily="66" charset="0"/>
                <a:ea typeface="+mj-ea"/>
                <a:cs typeface="+mj-cs"/>
              </a:rPr>
              <a:t>Детские годы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1" i="0" u="none" strike="noStrike" kern="0" spc="50" normalizeH="0" baseline="0" noProof="0" dirty="0" smtClean="0">
                <a:ln w="11430"/>
                <a:solidFill>
                  <a:srgbClr val="7030A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Comic Sans MS" pitchFamily="66" charset="0"/>
                <a:ea typeface="+mj-ea"/>
                <a:cs typeface="+mj-cs"/>
              </a:rPr>
              <a:t>Николая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1" i="0" u="none" strike="noStrike" kern="0" spc="50" normalizeH="0" baseline="0" noProof="0" dirty="0" smtClean="0">
                <a:ln w="11430"/>
                <a:solidFill>
                  <a:srgbClr val="7030A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Comic Sans MS" pitchFamily="66" charset="0"/>
                <a:ea typeface="+mj-ea"/>
                <a:cs typeface="+mj-cs"/>
              </a:rPr>
              <a:t>Алексеевича </a:t>
            </a:r>
            <a:br>
              <a:rPr kumimoji="0" lang="ru-RU" sz="4000" b="1" i="0" u="none" strike="noStrike" kern="0" spc="50" normalizeH="0" baseline="0" noProof="0" dirty="0" smtClean="0">
                <a:ln w="11430"/>
                <a:solidFill>
                  <a:srgbClr val="7030A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Comic Sans MS" pitchFamily="66" charset="0"/>
                <a:ea typeface="+mj-ea"/>
                <a:cs typeface="+mj-cs"/>
              </a:rPr>
            </a:br>
            <a:r>
              <a:rPr kumimoji="0" lang="ru-RU" sz="4000" b="1" i="0" u="none" strike="noStrike" kern="0" spc="50" normalizeH="0" baseline="0" noProof="0" dirty="0" smtClean="0">
                <a:ln w="11430"/>
                <a:solidFill>
                  <a:srgbClr val="7030A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Comic Sans MS" pitchFamily="66" charset="0"/>
                <a:ea typeface="+mj-ea"/>
                <a:cs typeface="+mj-cs"/>
              </a:rPr>
              <a:t>Некрасова</a:t>
            </a:r>
            <a:endParaRPr kumimoji="0" lang="ru-RU" sz="4000" b="1" i="0" u="none" strike="noStrike" kern="0" spc="50" normalizeH="0" baseline="0" noProof="0" dirty="0">
              <a:ln w="11430"/>
              <a:solidFill>
                <a:srgbClr val="7030A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  <p:sp>
        <p:nvSpPr>
          <p:cNvPr id="7" name="Содержимое 2"/>
          <p:cNvSpPr txBox="1">
            <a:spLocks/>
          </p:cNvSpPr>
          <p:nvPr/>
        </p:nvSpPr>
        <p:spPr bwMode="auto">
          <a:xfrm>
            <a:off x="5072066" y="4500570"/>
            <a:ext cx="3757610" cy="14827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endParaRPr kumimoji="0" lang="ru-RU" sz="1400" b="1" i="0" u="none" strike="noStrike" kern="1200" cap="none" spc="0" normalizeH="0" baseline="0" noProof="0" dirty="0">
              <a:ln>
                <a:noFill/>
              </a:ln>
              <a:solidFill>
                <a:srgbClr val="A50021"/>
              </a:solidFill>
              <a:effectLst/>
              <a:uLnTx/>
              <a:uFillTx/>
              <a:latin typeface="Comic Sans MS" pitchFamily="66" charset="0"/>
            </a:endParaRPr>
          </a:p>
        </p:txBody>
      </p:sp>
      <p:pic>
        <p:nvPicPr>
          <p:cNvPr id="8" name="Picture 2" descr="F:\карабиха\некрасов крамской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0034" y="2143116"/>
            <a:ext cx="2928958" cy="376237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3" presetClass="entr" presetSubtype="16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4071942"/>
            <a:ext cx="8572560" cy="2597137"/>
          </a:xfrm>
        </p:spPr>
        <p:txBody>
          <a:bodyPr/>
          <a:lstStyle/>
          <a:p>
            <a:pPr>
              <a:buNone/>
            </a:pPr>
            <a:r>
              <a:rPr lang="ru-RU" sz="2200" b="1" dirty="0" smtClean="0">
                <a:solidFill>
                  <a:srgbClr val="800000"/>
                </a:solidFill>
                <a:latin typeface="Arial" pitchFamily="34" charset="0"/>
                <a:cs typeface="Arial" pitchFamily="34" charset="0"/>
              </a:rPr>
              <a:t>     </a:t>
            </a:r>
            <a:r>
              <a:rPr lang="en-GB" sz="2200" b="1" dirty="0" err="1" smtClean="0">
                <a:solidFill>
                  <a:srgbClr val="800000"/>
                </a:solidFill>
                <a:latin typeface="Comic Sans MS" pitchFamily="66" charset="0"/>
                <a:cs typeface="Arial" pitchFamily="34" charset="0"/>
              </a:rPr>
              <a:t>Пр</a:t>
            </a:r>
            <a:r>
              <a:rPr lang="ru-RU" sz="2200" b="1" dirty="0" smtClean="0">
                <a:solidFill>
                  <a:srgbClr val="800000"/>
                </a:solidFill>
                <a:latin typeface="Comic Sans MS" pitchFamily="66" charset="0"/>
                <a:cs typeface="Arial" pitchFamily="34" charset="0"/>
              </a:rPr>
              <a:t>и у</a:t>
            </a:r>
            <a:r>
              <a:rPr lang="en-GB" sz="2200" b="1" dirty="0" err="1" smtClean="0">
                <a:solidFill>
                  <a:srgbClr val="800000"/>
                </a:solidFill>
                <a:latin typeface="Comic Sans MS" pitchFamily="66" charset="0"/>
                <a:cs typeface="Arial" pitchFamily="34" charset="0"/>
              </a:rPr>
              <a:t>садьбе</a:t>
            </a:r>
            <a:r>
              <a:rPr lang="en-GB" sz="2200" b="1" dirty="0" smtClean="0">
                <a:solidFill>
                  <a:srgbClr val="800000"/>
                </a:solidFill>
                <a:latin typeface="Comic Sans MS" pitchFamily="66" charset="0"/>
                <a:cs typeface="Arial" pitchFamily="34" charset="0"/>
              </a:rPr>
              <a:t> </a:t>
            </a:r>
            <a:r>
              <a:rPr lang="en-GB" sz="2200" b="1" dirty="0" err="1" smtClean="0">
                <a:solidFill>
                  <a:srgbClr val="800000"/>
                </a:solidFill>
                <a:latin typeface="Comic Sans MS" pitchFamily="66" charset="0"/>
                <a:cs typeface="Arial" pitchFamily="34" charset="0"/>
              </a:rPr>
              <a:t>был</a:t>
            </a:r>
            <a:r>
              <a:rPr lang="en-GB" sz="2200" b="1" dirty="0" smtClean="0">
                <a:solidFill>
                  <a:srgbClr val="800000"/>
                </a:solidFill>
                <a:latin typeface="Comic Sans MS" pitchFamily="66" charset="0"/>
                <a:cs typeface="Arial" pitchFamily="34" charset="0"/>
              </a:rPr>
              <a:t> </a:t>
            </a:r>
            <a:r>
              <a:rPr lang="en-GB" sz="2200" b="1" dirty="0" err="1" smtClean="0">
                <a:solidFill>
                  <a:srgbClr val="800000"/>
                </a:solidFill>
                <a:latin typeface="Comic Sans MS" pitchFamily="66" charset="0"/>
                <a:cs typeface="Arial" pitchFamily="34" charset="0"/>
              </a:rPr>
              <a:t>старый</a:t>
            </a:r>
            <a:r>
              <a:rPr lang="en-GB" sz="2200" b="1" dirty="0" smtClean="0">
                <a:solidFill>
                  <a:srgbClr val="800000"/>
                </a:solidFill>
                <a:latin typeface="Comic Sans MS" pitchFamily="66" charset="0"/>
                <a:cs typeface="Arial" pitchFamily="34" charset="0"/>
              </a:rPr>
              <a:t>, </a:t>
            </a:r>
            <a:r>
              <a:rPr lang="en-GB" sz="2200" b="1" dirty="0" err="1" smtClean="0">
                <a:solidFill>
                  <a:srgbClr val="800000"/>
                </a:solidFill>
                <a:latin typeface="Comic Sans MS" pitchFamily="66" charset="0"/>
                <a:cs typeface="Arial" pitchFamily="34" charset="0"/>
              </a:rPr>
              <a:t>запущенный</a:t>
            </a:r>
            <a:r>
              <a:rPr lang="en-GB" sz="2200" b="1" dirty="0" smtClean="0">
                <a:solidFill>
                  <a:srgbClr val="800000"/>
                </a:solidFill>
                <a:latin typeface="Comic Sans MS" pitchFamily="66" charset="0"/>
                <a:cs typeface="Arial" pitchFamily="34" charset="0"/>
              </a:rPr>
              <a:t> </a:t>
            </a:r>
            <a:r>
              <a:rPr lang="en-GB" sz="2200" b="1" dirty="0" err="1" smtClean="0">
                <a:solidFill>
                  <a:srgbClr val="800000"/>
                </a:solidFill>
                <a:latin typeface="Comic Sans MS" pitchFamily="66" charset="0"/>
                <a:cs typeface="Arial" pitchFamily="34" charset="0"/>
              </a:rPr>
              <a:t>сад</a:t>
            </a:r>
            <a:r>
              <a:rPr lang="en-GB" sz="2200" b="1" dirty="0" smtClean="0">
                <a:solidFill>
                  <a:srgbClr val="800000"/>
                </a:solidFill>
                <a:latin typeface="Comic Sans MS" pitchFamily="66" charset="0"/>
                <a:cs typeface="Arial" pitchFamily="34" charset="0"/>
              </a:rPr>
              <a:t>, </a:t>
            </a:r>
            <a:r>
              <a:rPr lang="en-GB" sz="2200" b="1" dirty="0" err="1" smtClean="0">
                <a:solidFill>
                  <a:srgbClr val="800000"/>
                </a:solidFill>
                <a:latin typeface="Comic Sans MS" pitchFamily="66" charset="0"/>
                <a:cs typeface="Arial" pitchFamily="34" charset="0"/>
              </a:rPr>
              <a:t>обнесенный</a:t>
            </a:r>
            <a:r>
              <a:rPr lang="en-GB" sz="2200" b="1" dirty="0" smtClean="0">
                <a:solidFill>
                  <a:srgbClr val="800000"/>
                </a:solidFill>
                <a:latin typeface="Comic Sans MS" pitchFamily="66" charset="0"/>
                <a:cs typeface="Arial" pitchFamily="34" charset="0"/>
              </a:rPr>
              <a:t> </a:t>
            </a:r>
            <a:r>
              <a:rPr lang="en-GB" sz="2200" b="1" dirty="0" err="1" smtClean="0">
                <a:solidFill>
                  <a:srgbClr val="800000"/>
                </a:solidFill>
                <a:latin typeface="Comic Sans MS" pitchFamily="66" charset="0"/>
                <a:cs typeface="Arial" pitchFamily="34" charset="0"/>
              </a:rPr>
              <a:t>глухим</a:t>
            </a:r>
            <a:r>
              <a:rPr lang="en-GB" sz="2200" b="1" dirty="0" smtClean="0">
                <a:solidFill>
                  <a:srgbClr val="800000"/>
                </a:solidFill>
                <a:latin typeface="Comic Sans MS" pitchFamily="66" charset="0"/>
                <a:cs typeface="Arial" pitchFamily="34" charset="0"/>
              </a:rPr>
              <a:t> </a:t>
            </a:r>
            <a:r>
              <a:rPr lang="en-GB" sz="2200" b="1" dirty="0" err="1" smtClean="0">
                <a:solidFill>
                  <a:srgbClr val="800000"/>
                </a:solidFill>
                <a:latin typeface="Comic Sans MS" pitchFamily="66" charset="0"/>
                <a:cs typeface="Arial" pitchFamily="34" charset="0"/>
              </a:rPr>
              <a:t>забором</a:t>
            </a:r>
            <a:r>
              <a:rPr lang="en-GB" sz="2200" b="1" dirty="0" smtClean="0">
                <a:solidFill>
                  <a:srgbClr val="800000"/>
                </a:solidFill>
                <a:latin typeface="Comic Sans MS" pitchFamily="66" charset="0"/>
                <a:cs typeface="Arial" pitchFamily="34" charset="0"/>
              </a:rPr>
              <a:t>. </a:t>
            </a:r>
            <a:r>
              <a:rPr lang="en-GB" sz="2200" b="1" dirty="0" err="1" smtClean="0">
                <a:solidFill>
                  <a:srgbClr val="800000"/>
                </a:solidFill>
                <a:latin typeface="Comic Sans MS" pitchFamily="66" charset="0"/>
                <a:cs typeface="Arial" pitchFamily="34" charset="0"/>
              </a:rPr>
              <a:t>Мальчик</a:t>
            </a:r>
            <a:r>
              <a:rPr lang="en-GB" sz="2200" b="1" dirty="0" smtClean="0">
                <a:solidFill>
                  <a:srgbClr val="800000"/>
                </a:solidFill>
                <a:latin typeface="Comic Sans MS" pitchFamily="66" charset="0"/>
                <a:cs typeface="Arial" pitchFamily="34" charset="0"/>
              </a:rPr>
              <a:t> </a:t>
            </a:r>
            <a:r>
              <a:rPr lang="en-GB" sz="2200" b="1" dirty="0" err="1" smtClean="0">
                <a:solidFill>
                  <a:srgbClr val="800000"/>
                </a:solidFill>
                <a:latin typeface="Comic Sans MS" pitchFamily="66" charset="0"/>
                <a:cs typeface="Arial" pitchFamily="34" charset="0"/>
              </a:rPr>
              <a:t>проделал</a:t>
            </a:r>
            <a:r>
              <a:rPr lang="en-GB" sz="2200" b="1" dirty="0" smtClean="0">
                <a:solidFill>
                  <a:srgbClr val="800000"/>
                </a:solidFill>
                <a:latin typeface="Comic Sans MS" pitchFamily="66" charset="0"/>
                <a:cs typeface="Arial" pitchFamily="34" charset="0"/>
              </a:rPr>
              <a:t> в </a:t>
            </a:r>
            <a:r>
              <a:rPr lang="en-GB" sz="2200" b="1" dirty="0" err="1" smtClean="0">
                <a:solidFill>
                  <a:srgbClr val="800000"/>
                </a:solidFill>
                <a:latin typeface="Comic Sans MS" pitchFamily="66" charset="0"/>
                <a:cs typeface="Arial" pitchFamily="34" charset="0"/>
              </a:rPr>
              <a:t>заборе</a:t>
            </a:r>
            <a:r>
              <a:rPr lang="en-GB" sz="2200" b="1" dirty="0" smtClean="0">
                <a:solidFill>
                  <a:srgbClr val="800000"/>
                </a:solidFill>
                <a:latin typeface="Comic Sans MS" pitchFamily="66" charset="0"/>
                <a:cs typeface="Arial" pitchFamily="34" charset="0"/>
              </a:rPr>
              <a:t> </a:t>
            </a:r>
            <a:r>
              <a:rPr lang="en-GB" sz="2200" b="1" dirty="0" err="1" smtClean="0">
                <a:solidFill>
                  <a:srgbClr val="800000"/>
                </a:solidFill>
                <a:latin typeface="Comic Sans MS" pitchFamily="66" charset="0"/>
                <a:cs typeface="Arial" pitchFamily="34" charset="0"/>
              </a:rPr>
              <a:t>лазейку</a:t>
            </a:r>
            <a:r>
              <a:rPr lang="en-GB" sz="2200" b="1" dirty="0" smtClean="0">
                <a:solidFill>
                  <a:srgbClr val="800000"/>
                </a:solidFill>
                <a:latin typeface="Comic Sans MS" pitchFamily="66" charset="0"/>
                <a:cs typeface="Arial" pitchFamily="34" charset="0"/>
              </a:rPr>
              <a:t> и в </a:t>
            </a:r>
            <a:r>
              <a:rPr lang="en-GB" sz="2200" b="1" dirty="0" err="1" smtClean="0">
                <a:solidFill>
                  <a:srgbClr val="800000"/>
                </a:solidFill>
                <a:latin typeface="Comic Sans MS" pitchFamily="66" charset="0"/>
                <a:cs typeface="Arial" pitchFamily="34" charset="0"/>
              </a:rPr>
              <a:t>те</a:t>
            </a:r>
            <a:r>
              <a:rPr lang="en-GB" sz="2200" b="1" dirty="0" smtClean="0">
                <a:solidFill>
                  <a:srgbClr val="800000"/>
                </a:solidFill>
                <a:latin typeface="Comic Sans MS" pitchFamily="66" charset="0"/>
                <a:cs typeface="Arial" pitchFamily="34" charset="0"/>
              </a:rPr>
              <a:t> </a:t>
            </a:r>
            <a:r>
              <a:rPr lang="en-GB" sz="2200" b="1" dirty="0" err="1" smtClean="0">
                <a:solidFill>
                  <a:srgbClr val="800000"/>
                </a:solidFill>
                <a:latin typeface="Comic Sans MS" pitchFamily="66" charset="0"/>
                <a:cs typeface="Arial" pitchFamily="34" charset="0"/>
              </a:rPr>
              <a:t>часы</a:t>
            </a:r>
            <a:r>
              <a:rPr lang="en-GB" sz="2200" b="1" dirty="0" smtClean="0">
                <a:solidFill>
                  <a:srgbClr val="800000"/>
                </a:solidFill>
                <a:latin typeface="Comic Sans MS" pitchFamily="66" charset="0"/>
                <a:cs typeface="Arial" pitchFamily="34" charset="0"/>
              </a:rPr>
              <a:t>, </a:t>
            </a:r>
            <a:r>
              <a:rPr lang="en-GB" sz="2200" b="1" dirty="0" err="1" smtClean="0">
                <a:solidFill>
                  <a:srgbClr val="800000"/>
                </a:solidFill>
                <a:latin typeface="Comic Sans MS" pitchFamily="66" charset="0"/>
                <a:cs typeface="Arial" pitchFamily="34" charset="0"/>
              </a:rPr>
              <a:t>когда</a:t>
            </a:r>
            <a:r>
              <a:rPr lang="en-GB" sz="2200" b="1" dirty="0" smtClean="0">
                <a:solidFill>
                  <a:srgbClr val="800000"/>
                </a:solidFill>
                <a:latin typeface="Comic Sans MS" pitchFamily="66" charset="0"/>
                <a:cs typeface="Arial" pitchFamily="34" charset="0"/>
              </a:rPr>
              <a:t> </a:t>
            </a:r>
            <a:r>
              <a:rPr lang="en-GB" sz="2200" b="1" dirty="0" err="1" smtClean="0">
                <a:solidFill>
                  <a:srgbClr val="800000"/>
                </a:solidFill>
                <a:latin typeface="Comic Sans MS" pitchFamily="66" charset="0"/>
                <a:cs typeface="Arial" pitchFamily="34" charset="0"/>
              </a:rPr>
              <a:t>отца</a:t>
            </a:r>
            <a:r>
              <a:rPr lang="en-GB" sz="2200" b="1" dirty="0" smtClean="0">
                <a:solidFill>
                  <a:srgbClr val="800000"/>
                </a:solidFill>
                <a:latin typeface="Comic Sans MS" pitchFamily="66" charset="0"/>
                <a:cs typeface="Arial" pitchFamily="34" charset="0"/>
              </a:rPr>
              <a:t> </a:t>
            </a:r>
            <a:r>
              <a:rPr lang="en-GB" sz="2200" b="1" dirty="0" err="1" smtClean="0">
                <a:solidFill>
                  <a:srgbClr val="800000"/>
                </a:solidFill>
                <a:latin typeface="Comic Sans MS" pitchFamily="66" charset="0"/>
                <a:cs typeface="Arial" pitchFamily="34" charset="0"/>
              </a:rPr>
              <a:t>не</a:t>
            </a:r>
            <a:r>
              <a:rPr lang="en-GB" sz="2200" b="1" dirty="0" smtClean="0">
                <a:solidFill>
                  <a:srgbClr val="800000"/>
                </a:solidFill>
                <a:latin typeface="Comic Sans MS" pitchFamily="66" charset="0"/>
                <a:cs typeface="Arial" pitchFamily="34" charset="0"/>
              </a:rPr>
              <a:t> </a:t>
            </a:r>
            <a:r>
              <a:rPr lang="en-GB" sz="2200" b="1" dirty="0" err="1" smtClean="0">
                <a:solidFill>
                  <a:srgbClr val="800000"/>
                </a:solidFill>
                <a:latin typeface="Comic Sans MS" pitchFamily="66" charset="0"/>
                <a:cs typeface="Arial" pitchFamily="34" charset="0"/>
              </a:rPr>
              <a:t>было</a:t>
            </a:r>
            <a:r>
              <a:rPr lang="en-GB" sz="2200" b="1" dirty="0" smtClean="0">
                <a:solidFill>
                  <a:srgbClr val="800000"/>
                </a:solidFill>
                <a:latin typeface="Comic Sans MS" pitchFamily="66" charset="0"/>
                <a:cs typeface="Arial" pitchFamily="34" charset="0"/>
              </a:rPr>
              <a:t> </a:t>
            </a:r>
            <a:r>
              <a:rPr lang="en-GB" sz="2200" b="1" dirty="0" err="1" smtClean="0">
                <a:solidFill>
                  <a:srgbClr val="800000"/>
                </a:solidFill>
                <a:latin typeface="Comic Sans MS" pitchFamily="66" charset="0"/>
                <a:cs typeface="Arial" pitchFamily="34" charset="0"/>
              </a:rPr>
              <a:t>дома</a:t>
            </a:r>
            <a:r>
              <a:rPr lang="en-GB" sz="2200" b="1" dirty="0" smtClean="0">
                <a:solidFill>
                  <a:srgbClr val="800000"/>
                </a:solidFill>
                <a:latin typeface="Comic Sans MS" pitchFamily="66" charset="0"/>
                <a:cs typeface="Arial" pitchFamily="34" charset="0"/>
              </a:rPr>
              <a:t>, </a:t>
            </a:r>
            <a:r>
              <a:rPr lang="en-GB" sz="2200" b="1" dirty="0" err="1" smtClean="0">
                <a:solidFill>
                  <a:srgbClr val="800000"/>
                </a:solidFill>
                <a:latin typeface="Comic Sans MS" pitchFamily="66" charset="0"/>
                <a:cs typeface="Arial" pitchFamily="34" charset="0"/>
              </a:rPr>
              <a:t>зазывал</a:t>
            </a:r>
            <a:r>
              <a:rPr lang="en-GB" sz="2200" b="1" dirty="0" smtClean="0">
                <a:solidFill>
                  <a:srgbClr val="800000"/>
                </a:solidFill>
                <a:latin typeface="Comic Sans MS" pitchFamily="66" charset="0"/>
                <a:cs typeface="Arial" pitchFamily="34" charset="0"/>
              </a:rPr>
              <a:t> к </a:t>
            </a:r>
            <a:r>
              <a:rPr lang="en-GB" sz="2200" b="1" dirty="0" err="1" smtClean="0">
                <a:solidFill>
                  <a:srgbClr val="800000"/>
                </a:solidFill>
                <a:latin typeface="Comic Sans MS" pitchFamily="66" charset="0"/>
                <a:cs typeface="Arial" pitchFamily="34" charset="0"/>
              </a:rPr>
              <a:t>себе</a:t>
            </a:r>
            <a:r>
              <a:rPr lang="en-GB" sz="2200" b="1" dirty="0" smtClean="0">
                <a:solidFill>
                  <a:srgbClr val="800000"/>
                </a:solidFill>
                <a:latin typeface="Comic Sans MS" pitchFamily="66" charset="0"/>
                <a:cs typeface="Arial" pitchFamily="34" charset="0"/>
              </a:rPr>
              <a:t> </a:t>
            </a:r>
            <a:r>
              <a:rPr lang="en-GB" sz="2200" b="1" dirty="0" err="1" smtClean="0">
                <a:solidFill>
                  <a:srgbClr val="800000"/>
                </a:solidFill>
                <a:latin typeface="Comic Sans MS" pitchFamily="66" charset="0"/>
                <a:cs typeface="Arial" pitchFamily="34" charset="0"/>
              </a:rPr>
              <a:t>крестьянских</a:t>
            </a:r>
            <a:r>
              <a:rPr lang="en-GB" sz="2200" b="1" dirty="0" smtClean="0">
                <a:solidFill>
                  <a:srgbClr val="800000"/>
                </a:solidFill>
                <a:latin typeface="Comic Sans MS" pitchFamily="66" charset="0"/>
                <a:cs typeface="Arial" pitchFamily="34" charset="0"/>
              </a:rPr>
              <a:t> </a:t>
            </a:r>
            <a:r>
              <a:rPr lang="en-GB" sz="2200" b="1" dirty="0" err="1" smtClean="0">
                <a:solidFill>
                  <a:srgbClr val="800000"/>
                </a:solidFill>
                <a:latin typeface="Comic Sans MS" pitchFamily="66" charset="0"/>
                <a:cs typeface="Arial" pitchFamily="34" charset="0"/>
              </a:rPr>
              <a:t>детей</a:t>
            </a:r>
            <a:r>
              <a:rPr lang="en-GB" sz="2200" b="1" dirty="0" smtClean="0">
                <a:solidFill>
                  <a:srgbClr val="800000"/>
                </a:solidFill>
                <a:latin typeface="Comic Sans MS" pitchFamily="66" charset="0"/>
                <a:cs typeface="Arial" pitchFamily="34" charset="0"/>
              </a:rPr>
              <a:t>. </a:t>
            </a:r>
            <a:r>
              <a:rPr lang="en-GB" sz="2200" b="1" dirty="0" err="1" smtClean="0">
                <a:solidFill>
                  <a:srgbClr val="800000"/>
                </a:solidFill>
                <a:latin typeface="Comic Sans MS" pitchFamily="66" charset="0"/>
                <a:cs typeface="Arial" pitchFamily="34" charset="0"/>
              </a:rPr>
              <a:t>Дети</a:t>
            </a:r>
            <a:r>
              <a:rPr lang="en-GB" sz="2200" b="1" dirty="0" smtClean="0">
                <a:solidFill>
                  <a:srgbClr val="800000"/>
                </a:solidFill>
                <a:latin typeface="Comic Sans MS" pitchFamily="66" charset="0"/>
                <a:cs typeface="Arial" pitchFamily="34" charset="0"/>
              </a:rPr>
              <a:t> </a:t>
            </a:r>
            <a:r>
              <a:rPr lang="en-GB" sz="2200" b="1" dirty="0" err="1" smtClean="0">
                <a:solidFill>
                  <a:srgbClr val="800000"/>
                </a:solidFill>
                <a:latin typeface="Comic Sans MS" pitchFamily="66" charset="0"/>
                <a:cs typeface="Arial" pitchFamily="34" charset="0"/>
              </a:rPr>
              <a:t>врывались</a:t>
            </a:r>
            <a:r>
              <a:rPr lang="en-GB" sz="2200" b="1" dirty="0" smtClean="0">
                <a:solidFill>
                  <a:srgbClr val="800000"/>
                </a:solidFill>
                <a:latin typeface="Comic Sans MS" pitchFamily="66" charset="0"/>
                <a:cs typeface="Arial" pitchFamily="34" charset="0"/>
              </a:rPr>
              <a:t> в </a:t>
            </a:r>
            <a:r>
              <a:rPr lang="en-GB" sz="2200" b="1" dirty="0" err="1" smtClean="0">
                <a:solidFill>
                  <a:srgbClr val="800000"/>
                </a:solidFill>
                <a:latin typeface="Comic Sans MS" pitchFamily="66" charset="0"/>
                <a:cs typeface="Arial" pitchFamily="34" charset="0"/>
              </a:rPr>
              <a:t>сад</a:t>
            </a:r>
            <a:r>
              <a:rPr lang="en-GB" sz="2200" b="1" dirty="0" smtClean="0">
                <a:solidFill>
                  <a:srgbClr val="800000"/>
                </a:solidFill>
                <a:latin typeface="Comic Sans MS" pitchFamily="66" charset="0"/>
                <a:cs typeface="Arial" pitchFamily="34" charset="0"/>
              </a:rPr>
              <a:t> и </a:t>
            </a:r>
            <a:r>
              <a:rPr lang="en-GB" sz="2200" b="1" dirty="0" err="1" smtClean="0">
                <a:solidFill>
                  <a:srgbClr val="800000"/>
                </a:solidFill>
                <a:latin typeface="Comic Sans MS" pitchFamily="66" charset="0"/>
                <a:cs typeface="Arial" pitchFamily="34" charset="0"/>
              </a:rPr>
              <a:t>набрасывались</a:t>
            </a:r>
            <a:r>
              <a:rPr lang="en-GB" sz="2200" b="1" dirty="0" smtClean="0">
                <a:solidFill>
                  <a:srgbClr val="800000"/>
                </a:solidFill>
                <a:latin typeface="Comic Sans MS" pitchFamily="66" charset="0"/>
                <a:cs typeface="Arial" pitchFamily="34" charset="0"/>
              </a:rPr>
              <a:t> </a:t>
            </a:r>
            <a:r>
              <a:rPr lang="en-GB" sz="2200" b="1" dirty="0" err="1" smtClean="0">
                <a:solidFill>
                  <a:srgbClr val="800000"/>
                </a:solidFill>
                <a:latin typeface="Comic Sans MS" pitchFamily="66" charset="0"/>
                <a:cs typeface="Arial" pitchFamily="34" charset="0"/>
              </a:rPr>
              <a:t>на</a:t>
            </a:r>
            <a:r>
              <a:rPr lang="en-GB" sz="2200" b="1" dirty="0" smtClean="0">
                <a:solidFill>
                  <a:srgbClr val="800000"/>
                </a:solidFill>
                <a:latin typeface="Comic Sans MS" pitchFamily="66" charset="0"/>
                <a:cs typeface="Arial" pitchFamily="34" charset="0"/>
              </a:rPr>
              <a:t> </a:t>
            </a:r>
            <a:r>
              <a:rPr lang="en-GB" sz="2200" b="1" dirty="0" err="1" smtClean="0">
                <a:solidFill>
                  <a:srgbClr val="800000"/>
                </a:solidFill>
                <a:latin typeface="Comic Sans MS" pitchFamily="66" charset="0"/>
                <a:cs typeface="Arial" pitchFamily="34" charset="0"/>
              </a:rPr>
              <a:t>яблоки</a:t>
            </a:r>
            <a:r>
              <a:rPr lang="en-GB" sz="2200" b="1" dirty="0" smtClean="0">
                <a:solidFill>
                  <a:srgbClr val="800000"/>
                </a:solidFill>
                <a:latin typeface="Comic Sans MS" pitchFamily="66" charset="0"/>
                <a:cs typeface="Arial" pitchFamily="34" charset="0"/>
              </a:rPr>
              <a:t>, </a:t>
            </a:r>
            <a:r>
              <a:rPr lang="en-GB" sz="2200" b="1" dirty="0" err="1" smtClean="0">
                <a:solidFill>
                  <a:srgbClr val="800000"/>
                </a:solidFill>
                <a:latin typeface="Comic Sans MS" pitchFamily="66" charset="0"/>
                <a:cs typeface="Arial" pitchFamily="34" charset="0"/>
              </a:rPr>
              <a:t>груши</a:t>
            </a:r>
            <a:r>
              <a:rPr lang="en-GB" sz="2200" b="1" dirty="0" smtClean="0">
                <a:solidFill>
                  <a:srgbClr val="800000"/>
                </a:solidFill>
                <a:latin typeface="Comic Sans MS" pitchFamily="66" charset="0"/>
                <a:cs typeface="Arial" pitchFamily="34" charset="0"/>
              </a:rPr>
              <a:t>, </a:t>
            </a:r>
            <a:r>
              <a:rPr lang="en-GB" sz="2200" b="1" dirty="0" err="1" smtClean="0">
                <a:solidFill>
                  <a:srgbClr val="800000"/>
                </a:solidFill>
                <a:latin typeface="Comic Sans MS" pitchFamily="66" charset="0"/>
                <a:cs typeface="Arial" pitchFamily="34" charset="0"/>
              </a:rPr>
              <a:t>смородину</a:t>
            </a:r>
            <a:r>
              <a:rPr lang="en-GB" sz="2200" b="1" dirty="0" smtClean="0">
                <a:solidFill>
                  <a:srgbClr val="800000"/>
                </a:solidFill>
                <a:latin typeface="Comic Sans MS" pitchFamily="66" charset="0"/>
                <a:cs typeface="Arial" pitchFamily="34" charset="0"/>
              </a:rPr>
              <a:t>, </a:t>
            </a:r>
            <a:r>
              <a:rPr lang="en-GB" sz="2200" b="1" dirty="0" err="1" smtClean="0">
                <a:solidFill>
                  <a:srgbClr val="800000"/>
                </a:solidFill>
                <a:latin typeface="Comic Sans MS" pitchFamily="66" charset="0"/>
                <a:cs typeface="Arial" pitchFamily="34" charset="0"/>
              </a:rPr>
              <a:t>вишню</a:t>
            </a:r>
            <a:r>
              <a:rPr lang="en-GB" sz="2200" b="1" dirty="0" smtClean="0">
                <a:solidFill>
                  <a:srgbClr val="800000"/>
                </a:solidFill>
                <a:latin typeface="Comic Sans MS" pitchFamily="66" charset="0"/>
                <a:cs typeface="Arial" pitchFamily="34" charset="0"/>
              </a:rPr>
              <a:t>. </a:t>
            </a:r>
            <a:r>
              <a:rPr lang="en-GB" sz="2200" b="1" dirty="0" err="1" smtClean="0">
                <a:solidFill>
                  <a:srgbClr val="800000"/>
                </a:solidFill>
                <a:latin typeface="Comic Sans MS" pitchFamily="66" charset="0"/>
                <a:cs typeface="Arial" pitchFamily="34" charset="0"/>
              </a:rPr>
              <a:t>Но</a:t>
            </a:r>
            <a:r>
              <a:rPr lang="en-GB" sz="2200" b="1" dirty="0" smtClean="0">
                <a:solidFill>
                  <a:srgbClr val="800000"/>
                </a:solidFill>
                <a:latin typeface="Comic Sans MS" pitchFamily="66" charset="0"/>
                <a:cs typeface="Arial" pitchFamily="34" charset="0"/>
              </a:rPr>
              <a:t> </a:t>
            </a:r>
            <a:r>
              <a:rPr lang="en-GB" sz="2200" b="1" dirty="0" err="1" smtClean="0">
                <a:solidFill>
                  <a:srgbClr val="800000"/>
                </a:solidFill>
                <a:latin typeface="Comic Sans MS" pitchFamily="66" charset="0"/>
                <a:cs typeface="Arial" pitchFamily="34" charset="0"/>
              </a:rPr>
              <a:t>стоило</a:t>
            </a:r>
            <a:r>
              <a:rPr lang="en-GB" sz="2200" b="1" dirty="0" smtClean="0">
                <a:solidFill>
                  <a:srgbClr val="800000"/>
                </a:solidFill>
                <a:latin typeface="Comic Sans MS" pitchFamily="66" charset="0"/>
                <a:cs typeface="Arial" pitchFamily="34" charset="0"/>
              </a:rPr>
              <a:t> </a:t>
            </a:r>
            <a:r>
              <a:rPr lang="en-GB" sz="2200" b="1" dirty="0" err="1" smtClean="0">
                <a:solidFill>
                  <a:srgbClr val="800000"/>
                </a:solidFill>
                <a:latin typeface="Comic Sans MS" pitchFamily="66" charset="0"/>
                <a:cs typeface="Arial" pitchFamily="34" charset="0"/>
              </a:rPr>
              <a:t>няньке</a:t>
            </a:r>
            <a:r>
              <a:rPr lang="en-GB" sz="2200" b="1" dirty="0" smtClean="0">
                <a:solidFill>
                  <a:srgbClr val="800000"/>
                </a:solidFill>
                <a:latin typeface="Comic Sans MS" pitchFamily="66" charset="0"/>
                <a:cs typeface="Arial" pitchFamily="34" charset="0"/>
              </a:rPr>
              <a:t> </a:t>
            </a:r>
            <a:r>
              <a:rPr lang="en-GB" sz="2200" b="1" dirty="0" err="1" smtClean="0">
                <a:solidFill>
                  <a:srgbClr val="800000"/>
                </a:solidFill>
                <a:latin typeface="Comic Sans MS" pitchFamily="66" charset="0"/>
                <a:cs typeface="Arial" pitchFamily="34" charset="0"/>
              </a:rPr>
              <a:t>крикнуть</a:t>
            </a:r>
            <a:r>
              <a:rPr lang="en-GB" sz="2200" b="1" dirty="0" smtClean="0">
                <a:solidFill>
                  <a:srgbClr val="800000"/>
                </a:solidFill>
                <a:latin typeface="Comic Sans MS" pitchFamily="66" charset="0"/>
                <a:cs typeface="Arial" pitchFamily="34" charset="0"/>
              </a:rPr>
              <a:t>: "</a:t>
            </a:r>
            <a:r>
              <a:rPr lang="en-GB" sz="2200" b="1" dirty="0" err="1" smtClean="0">
                <a:solidFill>
                  <a:srgbClr val="800000"/>
                </a:solidFill>
                <a:latin typeface="Comic Sans MS" pitchFamily="66" charset="0"/>
                <a:cs typeface="Arial" pitchFamily="34" charset="0"/>
              </a:rPr>
              <a:t>Барин</a:t>
            </a:r>
            <a:r>
              <a:rPr lang="en-GB" sz="2200" b="1" dirty="0" smtClean="0">
                <a:solidFill>
                  <a:srgbClr val="800000"/>
                </a:solidFill>
                <a:latin typeface="Comic Sans MS" pitchFamily="66" charset="0"/>
                <a:cs typeface="Arial" pitchFamily="34" charset="0"/>
              </a:rPr>
              <a:t>, </a:t>
            </a:r>
            <a:r>
              <a:rPr lang="en-GB" sz="2200" b="1" dirty="0" err="1" smtClean="0">
                <a:solidFill>
                  <a:srgbClr val="800000"/>
                </a:solidFill>
                <a:latin typeface="Comic Sans MS" pitchFamily="66" charset="0"/>
                <a:cs typeface="Arial" pitchFamily="34" charset="0"/>
              </a:rPr>
              <a:t>барин</a:t>
            </a:r>
            <a:r>
              <a:rPr lang="en-GB" sz="2200" b="1" dirty="0" smtClean="0">
                <a:solidFill>
                  <a:srgbClr val="800000"/>
                </a:solidFill>
                <a:latin typeface="Comic Sans MS" pitchFamily="66" charset="0"/>
                <a:cs typeface="Arial" pitchFamily="34" charset="0"/>
              </a:rPr>
              <a:t> </a:t>
            </a:r>
            <a:r>
              <a:rPr lang="en-GB" sz="2200" b="1" dirty="0" err="1" smtClean="0">
                <a:solidFill>
                  <a:srgbClr val="800000"/>
                </a:solidFill>
                <a:latin typeface="Comic Sans MS" pitchFamily="66" charset="0"/>
                <a:cs typeface="Arial" pitchFamily="34" charset="0"/>
              </a:rPr>
              <a:t>идет</a:t>
            </a:r>
            <a:r>
              <a:rPr lang="en-GB" sz="2200" b="1" dirty="0" smtClean="0">
                <a:solidFill>
                  <a:srgbClr val="800000"/>
                </a:solidFill>
                <a:latin typeface="Comic Sans MS" pitchFamily="66" charset="0"/>
                <a:cs typeface="Arial" pitchFamily="34" charset="0"/>
              </a:rPr>
              <a:t>!" — </a:t>
            </a:r>
            <a:r>
              <a:rPr lang="en-GB" sz="2200" b="1" dirty="0" err="1" smtClean="0">
                <a:solidFill>
                  <a:srgbClr val="800000"/>
                </a:solidFill>
                <a:latin typeface="Comic Sans MS" pitchFamily="66" charset="0"/>
                <a:cs typeface="Arial" pitchFamily="34" charset="0"/>
              </a:rPr>
              <a:t>как</a:t>
            </a:r>
            <a:r>
              <a:rPr lang="en-GB" sz="2200" b="1" dirty="0" smtClean="0">
                <a:solidFill>
                  <a:srgbClr val="800000"/>
                </a:solidFill>
                <a:latin typeface="Comic Sans MS" pitchFamily="66" charset="0"/>
                <a:cs typeface="Arial" pitchFamily="34" charset="0"/>
              </a:rPr>
              <a:t> </a:t>
            </a:r>
            <a:r>
              <a:rPr lang="en-GB" sz="2200" b="1" dirty="0" err="1" smtClean="0">
                <a:solidFill>
                  <a:srgbClr val="800000"/>
                </a:solidFill>
                <a:latin typeface="Comic Sans MS" pitchFamily="66" charset="0"/>
                <a:cs typeface="Arial" pitchFamily="34" charset="0"/>
              </a:rPr>
              <a:t>они</a:t>
            </a:r>
            <a:r>
              <a:rPr lang="en-GB" sz="2200" b="1" dirty="0" smtClean="0">
                <a:solidFill>
                  <a:srgbClr val="800000"/>
                </a:solidFill>
                <a:latin typeface="Comic Sans MS" pitchFamily="66" charset="0"/>
                <a:cs typeface="Arial" pitchFamily="34" charset="0"/>
              </a:rPr>
              <a:t> </a:t>
            </a:r>
            <a:r>
              <a:rPr lang="en-GB" sz="2200" b="1" dirty="0" err="1" smtClean="0">
                <a:solidFill>
                  <a:srgbClr val="800000"/>
                </a:solidFill>
                <a:latin typeface="Comic Sans MS" pitchFamily="66" charset="0"/>
                <a:cs typeface="Arial" pitchFamily="34" charset="0"/>
              </a:rPr>
              <a:t>мгновенно</a:t>
            </a:r>
            <a:r>
              <a:rPr lang="en-GB" sz="2200" b="1" dirty="0" smtClean="0">
                <a:solidFill>
                  <a:srgbClr val="800000"/>
                </a:solidFill>
                <a:latin typeface="Comic Sans MS" pitchFamily="66" charset="0"/>
                <a:cs typeface="Arial" pitchFamily="34" charset="0"/>
              </a:rPr>
              <a:t> </a:t>
            </a:r>
            <a:r>
              <a:rPr lang="en-GB" sz="2200" b="1" dirty="0" err="1" smtClean="0">
                <a:solidFill>
                  <a:srgbClr val="800000"/>
                </a:solidFill>
                <a:latin typeface="Comic Sans MS" pitchFamily="66" charset="0"/>
                <a:cs typeface="Arial" pitchFamily="34" charset="0"/>
              </a:rPr>
              <a:t>исчезали</a:t>
            </a:r>
            <a:r>
              <a:rPr lang="en-GB" sz="2200" b="1" dirty="0" smtClean="0">
                <a:solidFill>
                  <a:srgbClr val="800000"/>
                </a:solidFill>
                <a:latin typeface="Comic Sans MS" pitchFamily="66" charset="0"/>
                <a:cs typeface="Arial" pitchFamily="34" charset="0"/>
              </a:rPr>
              <a:t>. </a:t>
            </a:r>
            <a:endParaRPr lang="ru-RU" sz="2200" b="1" dirty="0">
              <a:solidFill>
                <a:srgbClr val="800000"/>
              </a:solidFill>
              <a:latin typeface="Comic Sans MS" pitchFamily="66" charset="0"/>
              <a:cs typeface="Arial" pitchFamily="34" charset="0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C812B7-9391-4027-A67C-23D73CE0BA1F}" type="slidenum">
              <a:rPr lang="ru-RU" smtClean="0"/>
              <a:pPr>
                <a:defRPr/>
              </a:pPr>
              <a:t>10</a:t>
            </a:fld>
            <a:endParaRPr lang="ru-RU"/>
          </a:p>
        </p:txBody>
      </p:sp>
      <p:pic>
        <p:nvPicPr>
          <p:cNvPr id="7" name="Picture 65" descr="сканирование0034"/>
          <p:cNvPicPr>
            <a:picLocks noChangeAspect="1" noChangeArrowheads="1"/>
          </p:cNvPicPr>
          <p:nvPr/>
        </p:nvPicPr>
        <p:blipFill>
          <a:blip r:embed="rId2" cstate="print">
            <a:lum bright="-12000" contrast="42000"/>
          </a:blip>
          <a:srcRect/>
          <a:stretch>
            <a:fillRect/>
          </a:stretch>
        </p:blipFill>
        <p:spPr bwMode="auto">
          <a:xfrm>
            <a:off x="357158" y="857232"/>
            <a:ext cx="4214842" cy="293940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Picture 7" descr="сканирование0040"/>
          <p:cNvPicPr>
            <a:picLocks noChangeAspect="1" noChangeArrowheads="1"/>
          </p:cNvPicPr>
          <p:nvPr/>
        </p:nvPicPr>
        <p:blipFill>
          <a:blip r:embed="rId3" cstate="print">
            <a:lum contrast="30000"/>
          </a:blip>
          <a:srcRect/>
          <a:stretch>
            <a:fillRect/>
          </a:stretch>
        </p:blipFill>
        <p:spPr bwMode="auto">
          <a:xfrm>
            <a:off x="4929190" y="928670"/>
            <a:ext cx="3541083" cy="214314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1"/>
          <p:cNvSpPr>
            <a:spLocks noGrp="1" noChangeArrowheads="1"/>
          </p:cNvSpPr>
          <p:nvPr>
            <p:ph type="title"/>
          </p:nvPr>
        </p:nvSpPr>
        <p:spPr>
          <a:xfrm>
            <a:off x="214282" y="1000108"/>
            <a:ext cx="2214578" cy="1201242"/>
          </a:xfrm>
        </p:spPr>
        <p:txBody>
          <a:bodyPr/>
          <a:lstStyle/>
          <a:p>
            <a:pPr eaLnBrk="1">
              <a:lnSpc>
                <a:spcPct val="95000"/>
              </a:lnSpc>
              <a:tabLst>
                <a:tab pos="35560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sz="1800" b="1" dirty="0" err="1" smtClean="0">
                <a:solidFill>
                  <a:srgbClr val="000099"/>
                </a:solidFill>
                <a:latin typeface="Comic Sans MS" pitchFamily="66" charset="0"/>
                <a:cs typeface="Arial" pitchFamily="34" charset="0"/>
              </a:rPr>
              <a:t>Речка</a:t>
            </a:r>
            <a:r>
              <a:rPr lang="en-GB" sz="1800" b="1" dirty="0" smtClean="0">
                <a:solidFill>
                  <a:srgbClr val="000099"/>
                </a:solidFill>
                <a:latin typeface="Comic Sans MS" pitchFamily="66" charset="0"/>
                <a:cs typeface="Arial" pitchFamily="34" charset="0"/>
              </a:rPr>
              <a:t> </a:t>
            </a:r>
            <a:r>
              <a:rPr lang="en-GB" sz="1800" b="1" dirty="0" err="1" smtClean="0">
                <a:solidFill>
                  <a:srgbClr val="000099"/>
                </a:solidFill>
                <a:latin typeface="Comic Sans MS" pitchFamily="66" charset="0"/>
                <a:cs typeface="Arial" pitchFamily="34" charset="0"/>
              </a:rPr>
              <a:t>Самарка</a:t>
            </a:r>
            <a:r>
              <a:rPr lang="en-GB" sz="1800" b="1" dirty="0" smtClean="0">
                <a:solidFill>
                  <a:srgbClr val="000099"/>
                </a:solidFill>
                <a:latin typeface="Comic Sans MS" pitchFamily="66" charset="0"/>
                <a:cs typeface="Arial" pitchFamily="34" charset="0"/>
              </a:rPr>
              <a:t> </a:t>
            </a:r>
            <a:r>
              <a:rPr lang="en-GB" sz="1800" b="1" dirty="0" err="1" smtClean="0">
                <a:solidFill>
                  <a:srgbClr val="000099"/>
                </a:solidFill>
                <a:latin typeface="Comic Sans MS" pitchFamily="66" charset="0"/>
                <a:cs typeface="Arial" pitchFamily="34" charset="0"/>
              </a:rPr>
              <a:t>около</a:t>
            </a:r>
            <a:r>
              <a:rPr lang="ru-RU" sz="1800" b="1" dirty="0" smtClean="0">
                <a:solidFill>
                  <a:srgbClr val="000099"/>
                </a:solidFill>
                <a:latin typeface="Comic Sans MS" pitchFamily="66" charset="0"/>
                <a:cs typeface="Arial" pitchFamily="34" charset="0"/>
              </a:rPr>
              <a:t> </a:t>
            </a:r>
            <a:r>
              <a:rPr lang="en-GB" sz="1800" b="1" dirty="0" err="1" smtClean="0">
                <a:solidFill>
                  <a:srgbClr val="000099"/>
                </a:solidFill>
                <a:latin typeface="Comic Sans MS" pitchFamily="66" charset="0"/>
                <a:cs typeface="Arial" pitchFamily="34" charset="0"/>
              </a:rPr>
              <a:t>Грешнева</a:t>
            </a:r>
            <a:r>
              <a:rPr lang="ru-RU" sz="1800" b="1" dirty="0" smtClean="0">
                <a:solidFill>
                  <a:srgbClr val="000099"/>
                </a:solidFill>
                <a:latin typeface="Comic Sans MS" pitchFamily="66" charset="0"/>
                <a:cs typeface="Arial" pitchFamily="34" charset="0"/>
              </a:rPr>
              <a:t>.</a:t>
            </a:r>
            <a:endParaRPr lang="en-GB" sz="1800" b="1" dirty="0" smtClean="0">
              <a:solidFill>
                <a:srgbClr val="000099"/>
              </a:solidFill>
              <a:latin typeface="Comic Sans MS" pitchFamily="66" charset="0"/>
              <a:cs typeface="Arial" pitchFamily="34" charset="0"/>
            </a:endParaRPr>
          </a:p>
        </p:txBody>
      </p:sp>
      <p:pic>
        <p:nvPicPr>
          <p:cNvPr id="819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57422" y="857232"/>
            <a:ext cx="4871621" cy="331002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Содержимое 2"/>
          <p:cNvSpPr txBox="1">
            <a:spLocks/>
          </p:cNvSpPr>
          <p:nvPr/>
        </p:nvSpPr>
        <p:spPr>
          <a:xfrm>
            <a:off x="571472" y="4357694"/>
            <a:ext cx="8143932" cy="2311385"/>
          </a:xfrm>
          <a:prstGeom prst="rect">
            <a:avLst/>
          </a:prstGeom>
        </p:spPr>
        <p:txBody>
          <a:bodyPr/>
          <a:lstStyle/>
          <a:p>
            <a:pPr marR="0" lvl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ru-RU" sz="2200" b="1" dirty="0" smtClean="0">
                <a:solidFill>
                  <a:srgbClr val="800000"/>
                </a:solidFill>
                <a:latin typeface="Comic Sans MS" pitchFamily="66" charset="0"/>
                <a:cs typeface="Arial" pitchFamily="34" charset="0"/>
              </a:rPr>
              <a:t>Б</a:t>
            </a:r>
            <a:r>
              <a:rPr kumimoji="0" lang="en-GB" sz="22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Comic Sans MS" pitchFamily="66" charset="0"/>
                <a:cs typeface="Arial" pitchFamily="34" charset="0"/>
              </a:rPr>
              <a:t>арскому</a:t>
            </a:r>
            <a:r>
              <a:rPr kumimoji="0" lang="en-GB" sz="2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Comic Sans MS" pitchFamily="66" charset="0"/>
                <a:cs typeface="Arial" pitchFamily="34" charset="0"/>
              </a:rPr>
              <a:t> </a:t>
            </a:r>
            <a:r>
              <a:rPr kumimoji="0" lang="en-GB" sz="22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Comic Sans MS" pitchFamily="66" charset="0"/>
                <a:cs typeface="Arial" pitchFamily="34" charset="0"/>
              </a:rPr>
              <a:t>сыну</a:t>
            </a:r>
            <a:r>
              <a:rPr kumimoji="0" lang="en-GB" sz="2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Comic Sans MS" pitchFamily="66" charset="0"/>
                <a:cs typeface="Arial" pitchFamily="34" charset="0"/>
              </a:rPr>
              <a:t> </a:t>
            </a:r>
            <a:r>
              <a:rPr kumimoji="0" lang="en-GB" sz="22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Comic Sans MS" pitchFamily="66" charset="0"/>
                <a:cs typeface="Arial" pitchFamily="34" charset="0"/>
              </a:rPr>
              <a:t>не</a:t>
            </a:r>
            <a:r>
              <a:rPr kumimoji="0" lang="en-GB" sz="2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Comic Sans MS" pitchFamily="66" charset="0"/>
                <a:cs typeface="Arial" pitchFamily="34" charset="0"/>
              </a:rPr>
              <a:t> </a:t>
            </a:r>
            <a:r>
              <a:rPr kumimoji="0" lang="en-GB" sz="22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Comic Sans MS" pitchFamily="66" charset="0"/>
                <a:cs typeface="Arial" pitchFamily="34" charset="0"/>
              </a:rPr>
              <a:t>разрешали</a:t>
            </a:r>
            <a:r>
              <a:rPr kumimoji="0" lang="en-GB" sz="2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Comic Sans MS" pitchFamily="66" charset="0"/>
                <a:cs typeface="Arial" pitchFamily="34" charset="0"/>
              </a:rPr>
              <a:t> </a:t>
            </a:r>
            <a:r>
              <a:rPr kumimoji="0" lang="en-GB" sz="22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Comic Sans MS" pitchFamily="66" charset="0"/>
                <a:cs typeface="Arial" pitchFamily="34" charset="0"/>
              </a:rPr>
              <a:t>дружить</a:t>
            </a:r>
            <a:r>
              <a:rPr kumimoji="0" lang="en-GB" sz="2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Comic Sans MS" pitchFamily="66" charset="0"/>
                <a:cs typeface="Arial" pitchFamily="34" charset="0"/>
              </a:rPr>
              <a:t> с </a:t>
            </a:r>
            <a:r>
              <a:rPr kumimoji="0" lang="en-GB" sz="22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Comic Sans MS" pitchFamily="66" charset="0"/>
                <a:cs typeface="Arial" pitchFamily="34" charset="0"/>
              </a:rPr>
              <a:t>детьми</a:t>
            </a:r>
            <a:r>
              <a:rPr kumimoji="0" lang="en-GB" sz="2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Comic Sans MS" pitchFamily="66" charset="0"/>
                <a:cs typeface="Arial" pitchFamily="34" charset="0"/>
              </a:rPr>
              <a:t> </a:t>
            </a:r>
            <a:r>
              <a:rPr kumimoji="0" lang="en-GB" sz="22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Comic Sans MS" pitchFamily="66" charset="0"/>
                <a:cs typeface="Arial" pitchFamily="34" charset="0"/>
              </a:rPr>
              <a:t>крепостных</a:t>
            </a:r>
            <a:r>
              <a:rPr kumimoji="0" lang="en-GB" sz="2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Comic Sans MS" pitchFamily="66" charset="0"/>
                <a:cs typeface="Arial" pitchFamily="34" charset="0"/>
              </a:rPr>
              <a:t> </a:t>
            </a:r>
            <a:r>
              <a:rPr kumimoji="0" lang="en-GB" sz="22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Comic Sans MS" pitchFamily="66" charset="0"/>
                <a:cs typeface="Arial" pitchFamily="34" charset="0"/>
              </a:rPr>
              <a:t>крестьян</a:t>
            </a:r>
            <a:r>
              <a:rPr kumimoji="0" lang="en-GB" sz="2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Comic Sans MS" pitchFamily="66" charset="0"/>
                <a:cs typeface="Arial" pitchFamily="34" charset="0"/>
              </a:rPr>
              <a:t>. </a:t>
            </a:r>
            <a:r>
              <a:rPr kumimoji="0" lang="en-GB" sz="22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Comic Sans MS" pitchFamily="66" charset="0"/>
                <a:cs typeface="Arial" pitchFamily="34" charset="0"/>
              </a:rPr>
              <a:t>Но</a:t>
            </a:r>
            <a:r>
              <a:rPr kumimoji="0" lang="en-GB" sz="2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Comic Sans MS" pitchFamily="66" charset="0"/>
                <a:cs typeface="Arial" pitchFamily="34" charset="0"/>
              </a:rPr>
              <a:t>, </a:t>
            </a:r>
            <a:r>
              <a:rPr kumimoji="0" lang="en-GB" sz="22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Comic Sans MS" pitchFamily="66" charset="0"/>
                <a:cs typeface="Arial" pitchFamily="34" charset="0"/>
              </a:rPr>
              <a:t>улучив</a:t>
            </a:r>
            <a:r>
              <a:rPr kumimoji="0" lang="en-GB" sz="2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Comic Sans MS" pitchFamily="66" charset="0"/>
                <a:cs typeface="Arial" pitchFamily="34" charset="0"/>
              </a:rPr>
              <a:t> </a:t>
            </a:r>
            <a:r>
              <a:rPr kumimoji="0" lang="en-GB" sz="22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Comic Sans MS" pitchFamily="66" charset="0"/>
                <a:cs typeface="Arial" pitchFamily="34" charset="0"/>
              </a:rPr>
              <a:t>удобную</a:t>
            </a:r>
            <a:r>
              <a:rPr kumimoji="0" lang="en-GB" sz="2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Comic Sans MS" pitchFamily="66" charset="0"/>
                <a:cs typeface="Arial" pitchFamily="34" charset="0"/>
              </a:rPr>
              <a:t> </a:t>
            </a:r>
            <a:r>
              <a:rPr kumimoji="0" lang="en-GB" sz="22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Comic Sans MS" pitchFamily="66" charset="0"/>
                <a:cs typeface="Arial" pitchFamily="34" charset="0"/>
              </a:rPr>
              <a:t>минуту</a:t>
            </a:r>
            <a:r>
              <a:rPr kumimoji="0" lang="en-GB" sz="2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Comic Sans MS" pitchFamily="66" charset="0"/>
                <a:cs typeface="Arial" pitchFamily="34" charset="0"/>
              </a:rPr>
              <a:t>, </a:t>
            </a:r>
            <a:r>
              <a:rPr kumimoji="0" lang="en-GB" sz="22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Comic Sans MS" pitchFamily="66" charset="0"/>
                <a:cs typeface="Arial" pitchFamily="34" charset="0"/>
              </a:rPr>
              <a:t>мальчик</a:t>
            </a:r>
            <a:r>
              <a:rPr kumimoji="0" lang="en-GB" sz="2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Comic Sans MS" pitchFamily="66" charset="0"/>
                <a:cs typeface="Arial" pitchFamily="34" charset="0"/>
              </a:rPr>
              <a:t> </a:t>
            </a:r>
            <a:r>
              <a:rPr kumimoji="0" lang="en-GB" sz="22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Comic Sans MS" pitchFamily="66" charset="0"/>
                <a:cs typeface="Arial" pitchFamily="34" charset="0"/>
              </a:rPr>
              <a:t>убегал</a:t>
            </a:r>
            <a:r>
              <a:rPr kumimoji="0" lang="en-GB" sz="2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Comic Sans MS" pitchFamily="66" charset="0"/>
                <a:cs typeface="Arial" pitchFamily="34" charset="0"/>
              </a:rPr>
              <a:t> к </a:t>
            </a:r>
            <a:r>
              <a:rPr kumimoji="0" lang="en-GB" sz="22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Comic Sans MS" pitchFamily="66" charset="0"/>
                <a:cs typeface="Arial" pitchFamily="34" charset="0"/>
              </a:rPr>
              <a:t>своим</a:t>
            </a:r>
            <a:r>
              <a:rPr kumimoji="0" lang="en-GB" sz="2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Comic Sans MS" pitchFamily="66" charset="0"/>
                <a:cs typeface="Arial" pitchFamily="34" charset="0"/>
              </a:rPr>
              <a:t> </a:t>
            </a:r>
            <a:r>
              <a:rPr kumimoji="0" lang="en-GB" sz="22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Comic Sans MS" pitchFamily="66" charset="0"/>
                <a:cs typeface="Arial" pitchFamily="34" charset="0"/>
              </a:rPr>
              <a:t>деревенским</a:t>
            </a:r>
            <a:r>
              <a:rPr kumimoji="0" lang="en-GB" sz="2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Comic Sans MS" pitchFamily="66" charset="0"/>
                <a:cs typeface="Arial" pitchFamily="34" charset="0"/>
              </a:rPr>
              <a:t> </a:t>
            </a:r>
            <a:r>
              <a:rPr kumimoji="0" lang="en-GB" sz="22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Comic Sans MS" pitchFamily="66" charset="0"/>
                <a:cs typeface="Arial" pitchFamily="34" charset="0"/>
              </a:rPr>
              <a:t>друзьям</a:t>
            </a:r>
            <a:r>
              <a:rPr kumimoji="0" lang="en-GB" sz="2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Comic Sans MS" pitchFamily="66" charset="0"/>
                <a:cs typeface="Arial" pitchFamily="34" charset="0"/>
              </a:rPr>
              <a:t>, </a:t>
            </a:r>
            <a:r>
              <a:rPr kumimoji="0" lang="en-GB" sz="22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Comic Sans MS" pitchFamily="66" charset="0"/>
                <a:cs typeface="Arial" pitchFamily="34" charset="0"/>
              </a:rPr>
              <a:t>уходил</a:t>
            </a:r>
            <a:r>
              <a:rPr kumimoji="0" lang="en-GB" sz="2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Comic Sans MS" pitchFamily="66" charset="0"/>
                <a:cs typeface="Arial" pitchFamily="34" charset="0"/>
              </a:rPr>
              <a:t> с </a:t>
            </a:r>
            <a:r>
              <a:rPr kumimoji="0" lang="en-GB" sz="22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Comic Sans MS" pitchFamily="66" charset="0"/>
                <a:cs typeface="Arial" pitchFamily="34" charset="0"/>
              </a:rPr>
              <a:t>ними</a:t>
            </a:r>
            <a:r>
              <a:rPr kumimoji="0" lang="en-GB" sz="2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Comic Sans MS" pitchFamily="66" charset="0"/>
                <a:cs typeface="Arial" pitchFamily="34" charset="0"/>
              </a:rPr>
              <a:t> в </a:t>
            </a:r>
            <a:r>
              <a:rPr kumimoji="0" lang="en-GB" sz="22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Comic Sans MS" pitchFamily="66" charset="0"/>
                <a:cs typeface="Arial" pitchFamily="34" charset="0"/>
              </a:rPr>
              <a:t>лес</a:t>
            </a:r>
            <a:r>
              <a:rPr kumimoji="0" lang="en-GB" sz="2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Comic Sans MS" pitchFamily="66" charset="0"/>
                <a:cs typeface="Arial" pitchFamily="34" charset="0"/>
              </a:rPr>
              <a:t>, </a:t>
            </a:r>
            <a:r>
              <a:rPr kumimoji="0" lang="en-GB" sz="22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Comic Sans MS" pitchFamily="66" charset="0"/>
                <a:cs typeface="Arial" pitchFamily="34" charset="0"/>
              </a:rPr>
              <a:t>купался</a:t>
            </a:r>
            <a:r>
              <a:rPr kumimoji="0" lang="en-GB" sz="2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Comic Sans MS" pitchFamily="66" charset="0"/>
                <a:cs typeface="Arial" pitchFamily="34" charset="0"/>
              </a:rPr>
              <a:t> в </a:t>
            </a:r>
            <a:r>
              <a:rPr kumimoji="0" lang="en-GB" sz="22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Comic Sans MS" pitchFamily="66" charset="0"/>
                <a:cs typeface="Arial" pitchFamily="34" charset="0"/>
              </a:rPr>
              <a:t>речке</a:t>
            </a:r>
            <a:r>
              <a:rPr kumimoji="0" lang="en-GB" sz="2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Comic Sans MS" pitchFamily="66" charset="0"/>
                <a:cs typeface="Arial" pitchFamily="34" charset="0"/>
              </a:rPr>
              <a:t> </a:t>
            </a:r>
            <a:r>
              <a:rPr kumimoji="0" lang="en-GB" sz="22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Comic Sans MS" pitchFamily="66" charset="0"/>
                <a:cs typeface="Arial" pitchFamily="34" charset="0"/>
              </a:rPr>
              <a:t>Самарке</a:t>
            </a:r>
            <a:r>
              <a:rPr kumimoji="0" lang="en-GB" sz="2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Comic Sans MS" pitchFamily="66" charset="0"/>
                <a:cs typeface="Arial" pitchFamily="34" charset="0"/>
              </a:rPr>
              <a:t>. </a:t>
            </a:r>
            <a:r>
              <a:rPr kumimoji="0" lang="en-GB" sz="22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Comic Sans MS" pitchFamily="66" charset="0"/>
                <a:cs typeface="Arial" pitchFamily="34" charset="0"/>
              </a:rPr>
              <a:t>Этот</a:t>
            </a:r>
            <a:r>
              <a:rPr kumimoji="0" lang="en-GB" sz="2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Comic Sans MS" pitchFamily="66" charset="0"/>
                <a:cs typeface="Arial" pitchFamily="34" charset="0"/>
              </a:rPr>
              <a:t> </a:t>
            </a:r>
            <a:r>
              <a:rPr kumimoji="0" lang="en-GB" sz="22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Comic Sans MS" pitchFamily="66" charset="0"/>
                <a:cs typeface="Arial" pitchFamily="34" charset="0"/>
              </a:rPr>
              <a:t>момент</a:t>
            </a:r>
            <a:r>
              <a:rPr kumimoji="0" lang="en-GB" sz="2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Comic Sans MS" pitchFamily="66" charset="0"/>
                <a:cs typeface="Arial" pitchFamily="34" charset="0"/>
              </a:rPr>
              <a:t> </a:t>
            </a:r>
            <a:r>
              <a:rPr kumimoji="0" lang="en-GB" sz="22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Comic Sans MS" pitchFamily="66" charset="0"/>
                <a:cs typeface="Arial" pitchFamily="34" charset="0"/>
              </a:rPr>
              <a:t>его</a:t>
            </a:r>
            <a:r>
              <a:rPr kumimoji="0" lang="en-GB" sz="2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Comic Sans MS" pitchFamily="66" charset="0"/>
                <a:cs typeface="Arial" pitchFamily="34" charset="0"/>
              </a:rPr>
              <a:t> </a:t>
            </a:r>
            <a:r>
              <a:rPr kumimoji="0" lang="en-GB" sz="22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Comic Sans MS" pitchFamily="66" charset="0"/>
                <a:cs typeface="Arial" pitchFamily="34" charset="0"/>
              </a:rPr>
              <a:t>жизни</a:t>
            </a:r>
            <a:r>
              <a:rPr kumimoji="0" lang="en-GB" sz="2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Comic Sans MS" pitchFamily="66" charset="0"/>
                <a:cs typeface="Arial" pitchFamily="34" charset="0"/>
              </a:rPr>
              <a:t> </a:t>
            </a:r>
            <a:r>
              <a:rPr kumimoji="0" lang="ru-RU" sz="2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Comic Sans MS" pitchFamily="66" charset="0"/>
                <a:cs typeface="Arial" pitchFamily="34" charset="0"/>
              </a:rPr>
              <a:t>-</a:t>
            </a:r>
            <a:r>
              <a:rPr kumimoji="0" lang="ru-RU" sz="2200" b="1" i="0" u="none" strike="noStrike" kern="1200" cap="none" spc="0" normalizeH="0" noProof="0" dirty="0" smtClean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Comic Sans MS" pitchFamily="66" charset="0"/>
                <a:cs typeface="Arial" pitchFamily="34" charset="0"/>
              </a:rPr>
              <a:t> </a:t>
            </a:r>
            <a:r>
              <a:rPr kumimoji="0" lang="en-GB" sz="22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Comic Sans MS" pitchFamily="66" charset="0"/>
                <a:cs typeface="Arial" pitchFamily="34" charset="0"/>
              </a:rPr>
              <a:t>общение</a:t>
            </a:r>
            <a:r>
              <a:rPr kumimoji="0" lang="en-GB" sz="2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Comic Sans MS" pitchFamily="66" charset="0"/>
                <a:cs typeface="Arial" pitchFamily="34" charset="0"/>
              </a:rPr>
              <a:t> с </a:t>
            </a:r>
            <a:r>
              <a:rPr kumimoji="0" lang="en-GB" sz="22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Comic Sans MS" pitchFamily="66" charset="0"/>
                <a:cs typeface="Arial" pitchFamily="34" charset="0"/>
              </a:rPr>
              <a:t>крестьянскими</a:t>
            </a:r>
            <a:r>
              <a:rPr kumimoji="0" lang="en-GB" sz="2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Comic Sans MS" pitchFamily="66" charset="0"/>
                <a:cs typeface="Arial" pitchFamily="34" charset="0"/>
              </a:rPr>
              <a:t> </a:t>
            </a:r>
            <a:r>
              <a:rPr kumimoji="0" lang="en-GB" sz="22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Comic Sans MS" pitchFamily="66" charset="0"/>
                <a:cs typeface="Arial" pitchFamily="34" charset="0"/>
              </a:rPr>
              <a:t>детьми</a:t>
            </a:r>
            <a:r>
              <a:rPr kumimoji="0" lang="ru-RU" sz="2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Comic Sans MS" pitchFamily="66" charset="0"/>
                <a:cs typeface="Arial" pitchFamily="34" charset="0"/>
              </a:rPr>
              <a:t> -</a:t>
            </a:r>
            <a:r>
              <a:rPr kumimoji="0" lang="en-GB" sz="2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Comic Sans MS" pitchFamily="66" charset="0"/>
                <a:cs typeface="Arial" pitchFamily="34" charset="0"/>
              </a:rPr>
              <a:t> </a:t>
            </a:r>
            <a:r>
              <a:rPr kumimoji="0" lang="en-GB" sz="22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Comic Sans MS" pitchFamily="66" charset="0"/>
                <a:cs typeface="Arial" pitchFamily="34" charset="0"/>
              </a:rPr>
              <a:t>оказал</a:t>
            </a:r>
            <a:r>
              <a:rPr kumimoji="0" lang="en-GB" sz="2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Comic Sans MS" pitchFamily="66" charset="0"/>
                <a:cs typeface="Arial" pitchFamily="34" charset="0"/>
              </a:rPr>
              <a:t> </a:t>
            </a:r>
            <a:r>
              <a:rPr kumimoji="0" lang="en-GB" sz="22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Comic Sans MS" pitchFamily="66" charset="0"/>
                <a:cs typeface="Arial" pitchFamily="34" charset="0"/>
              </a:rPr>
              <a:t>влияние</a:t>
            </a:r>
            <a:r>
              <a:rPr kumimoji="0" lang="en-GB" sz="2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Comic Sans MS" pitchFamily="66" charset="0"/>
                <a:cs typeface="Arial" pitchFamily="34" charset="0"/>
              </a:rPr>
              <a:t> </a:t>
            </a:r>
            <a:r>
              <a:rPr kumimoji="0" lang="en-GB" sz="22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Comic Sans MS" pitchFamily="66" charset="0"/>
                <a:cs typeface="Arial" pitchFamily="34" charset="0"/>
              </a:rPr>
              <a:t>на</a:t>
            </a:r>
            <a:r>
              <a:rPr kumimoji="0" lang="en-GB" sz="2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Comic Sans MS" pitchFamily="66" charset="0"/>
                <a:cs typeface="Arial" pitchFamily="34" charset="0"/>
              </a:rPr>
              <a:t> </a:t>
            </a:r>
            <a:r>
              <a:rPr kumimoji="0" lang="en-GB" sz="22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Comic Sans MS" pitchFamily="66" charset="0"/>
                <a:cs typeface="Arial" pitchFamily="34" charset="0"/>
              </a:rPr>
              <a:t>его</a:t>
            </a:r>
            <a:r>
              <a:rPr kumimoji="0" lang="en-GB" sz="2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Comic Sans MS" pitchFamily="66" charset="0"/>
                <a:cs typeface="Arial" pitchFamily="34" charset="0"/>
              </a:rPr>
              <a:t> </a:t>
            </a:r>
            <a:r>
              <a:rPr kumimoji="0" lang="en-GB" sz="22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Comic Sans MS" pitchFamily="66" charset="0"/>
                <a:cs typeface="Arial" pitchFamily="34" charset="0"/>
              </a:rPr>
              <a:t>творчество</a:t>
            </a:r>
            <a:r>
              <a:rPr kumimoji="0" lang="en-GB" sz="2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Comic Sans MS" pitchFamily="66" charset="0"/>
                <a:cs typeface="Arial" pitchFamily="34" charset="0"/>
              </a:rPr>
              <a:t>.</a:t>
            </a:r>
            <a:endParaRPr kumimoji="0" lang="ru-RU" sz="2200" b="1" i="0" u="none" strike="noStrike" kern="1200" cap="none" spc="0" normalizeH="0" baseline="0" noProof="0" dirty="0">
              <a:ln>
                <a:noFill/>
              </a:ln>
              <a:solidFill>
                <a:srgbClr val="800000"/>
              </a:solidFill>
              <a:effectLst/>
              <a:uLnTx/>
              <a:uFillTx/>
              <a:latin typeface="Comic Sans MS" pitchFamily="66" charset="0"/>
              <a:cs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39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39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4" grpId="0"/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643446"/>
            <a:ext cx="8229600" cy="1857388"/>
          </a:xfrm>
        </p:spPr>
        <p:txBody>
          <a:bodyPr/>
          <a:lstStyle/>
          <a:p>
            <a:pPr marL="0" indent="0">
              <a:spcBef>
                <a:spcPts val="0"/>
              </a:spcBef>
              <a:buNone/>
              <a:tabLst>
                <a:tab pos="0" algn="l"/>
                <a:tab pos="233363" algn="l"/>
                <a:tab pos="682625" algn="l"/>
                <a:tab pos="1131888" algn="l"/>
                <a:tab pos="1581150" algn="l"/>
                <a:tab pos="2030413" algn="l"/>
                <a:tab pos="2479675" algn="l"/>
                <a:tab pos="2928938" algn="l"/>
                <a:tab pos="3378200" algn="l"/>
                <a:tab pos="3827463" algn="l"/>
                <a:tab pos="4276725" algn="l"/>
                <a:tab pos="4725988" algn="l"/>
                <a:tab pos="5175250" algn="l"/>
                <a:tab pos="5624513" algn="l"/>
                <a:tab pos="6075363" algn="l"/>
                <a:tab pos="6523038" algn="l"/>
                <a:tab pos="6972300" algn="l"/>
                <a:tab pos="7421563" algn="l"/>
                <a:tab pos="7870825" algn="l"/>
                <a:tab pos="8320088" algn="l"/>
                <a:tab pos="8769350" algn="l"/>
              </a:tabLst>
              <a:defRPr/>
            </a:pPr>
            <a:r>
              <a:rPr lang="ru-RU" sz="2200" b="1" dirty="0" smtClean="0">
                <a:solidFill>
                  <a:srgbClr val="800000"/>
                </a:solidFill>
                <a:latin typeface="Comic Sans MS" pitchFamily="66" charset="0"/>
                <a:cs typeface="Arial" pitchFamily="34" charset="0"/>
              </a:rPr>
              <a:t>Д</a:t>
            </a:r>
            <a:r>
              <a:rPr lang="en-GB" sz="2200" b="1" dirty="0" err="1" smtClean="0">
                <a:solidFill>
                  <a:srgbClr val="800000"/>
                </a:solidFill>
                <a:latin typeface="Comic Sans MS" pitchFamily="66" charset="0"/>
                <a:cs typeface="Arial" pitchFamily="34" charset="0"/>
              </a:rPr>
              <a:t>ом</a:t>
            </a:r>
            <a:r>
              <a:rPr lang="ru-RU" sz="2200" b="1" dirty="0" smtClean="0">
                <a:solidFill>
                  <a:srgbClr val="800000"/>
                </a:solidFill>
                <a:latin typeface="Comic Sans MS" pitchFamily="66" charset="0"/>
                <a:cs typeface="Arial" pitchFamily="34" charset="0"/>
              </a:rPr>
              <a:t> Некрасовых</a:t>
            </a:r>
            <a:r>
              <a:rPr lang="en-GB" sz="2200" b="1" dirty="0" smtClean="0">
                <a:solidFill>
                  <a:srgbClr val="800000"/>
                </a:solidFill>
                <a:latin typeface="Comic Sans MS" pitchFamily="66" charset="0"/>
                <a:cs typeface="Arial" pitchFamily="34" charset="0"/>
              </a:rPr>
              <a:t> </a:t>
            </a:r>
            <a:r>
              <a:rPr lang="en-GB" sz="2200" b="1" dirty="0" err="1" smtClean="0">
                <a:solidFill>
                  <a:srgbClr val="800000"/>
                </a:solidFill>
                <a:latin typeface="Comic Sans MS" pitchFamily="66" charset="0"/>
                <a:cs typeface="Arial" pitchFamily="34" charset="0"/>
              </a:rPr>
              <a:t>стоял</a:t>
            </a:r>
            <a:r>
              <a:rPr lang="en-GB" sz="2200" b="1" dirty="0" smtClean="0">
                <a:solidFill>
                  <a:srgbClr val="800000"/>
                </a:solidFill>
                <a:latin typeface="Comic Sans MS" pitchFamily="66" charset="0"/>
                <a:cs typeface="Arial" pitchFamily="34" charset="0"/>
              </a:rPr>
              <a:t> у </a:t>
            </a:r>
            <a:r>
              <a:rPr lang="en-GB" sz="2200" b="1" dirty="0" err="1" smtClean="0">
                <a:solidFill>
                  <a:srgbClr val="800000"/>
                </a:solidFill>
                <a:latin typeface="Comic Sans MS" pitchFamily="66" charset="0"/>
                <a:cs typeface="Arial" pitchFamily="34" charset="0"/>
              </a:rPr>
              <a:t>самой</a:t>
            </a:r>
            <a:r>
              <a:rPr lang="en-GB" sz="2200" b="1" dirty="0" smtClean="0">
                <a:solidFill>
                  <a:srgbClr val="800000"/>
                </a:solidFill>
                <a:latin typeface="Comic Sans MS" pitchFamily="66" charset="0"/>
                <a:cs typeface="Arial" pitchFamily="34" charset="0"/>
              </a:rPr>
              <a:t> </a:t>
            </a:r>
            <a:r>
              <a:rPr lang="en-GB" sz="2200" b="1" dirty="0" err="1" smtClean="0">
                <a:solidFill>
                  <a:srgbClr val="800000"/>
                </a:solidFill>
                <a:latin typeface="Comic Sans MS" pitchFamily="66" charset="0"/>
                <a:cs typeface="Arial" pitchFamily="34" charset="0"/>
              </a:rPr>
              <a:t>дороги</a:t>
            </a:r>
            <a:r>
              <a:rPr lang="en-GB" sz="2200" b="1" dirty="0" smtClean="0">
                <a:solidFill>
                  <a:srgbClr val="800000"/>
                </a:solidFill>
                <a:latin typeface="Comic Sans MS" pitchFamily="66" charset="0"/>
                <a:cs typeface="Arial" pitchFamily="34" charset="0"/>
              </a:rPr>
              <a:t>, а </a:t>
            </a:r>
            <a:r>
              <a:rPr lang="en-GB" sz="2200" b="1" dirty="0" err="1" smtClean="0">
                <a:solidFill>
                  <a:srgbClr val="800000"/>
                </a:solidFill>
                <a:latin typeface="Comic Sans MS" pitchFamily="66" charset="0"/>
                <a:cs typeface="Arial" pitchFamily="34" charset="0"/>
              </a:rPr>
              <a:t>дорога</a:t>
            </a:r>
            <a:r>
              <a:rPr lang="en-GB" sz="2200" b="1" dirty="0" smtClean="0">
                <a:solidFill>
                  <a:srgbClr val="800000"/>
                </a:solidFill>
                <a:latin typeface="Comic Sans MS" pitchFamily="66" charset="0"/>
                <a:cs typeface="Arial" pitchFamily="34" charset="0"/>
              </a:rPr>
              <a:t> </a:t>
            </a:r>
            <a:r>
              <a:rPr lang="en-GB" sz="2200" b="1" dirty="0" err="1" smtClean="0">
                <a:solidFill>
                  <a:srgbClr val="800000"/>
                </a:solidFill>
                <a:latin typeface="Comic Sans MS" pitchFamily="66" charset="0"/>
                <a:cs typeface="Arial" pitchFamily="34" charset="0"/>
              </a:rPr>
              <a:t>была</a:t>
            </a:r>
            <a:r>
              <a:rPr lang="en-GB" sz="2200" b="1" dirty="0" smtClean="0">
                <a:solidFill>
                  <a:srgbClr val="800000"/>
                </a:solidFill>
                <a:latin typeface="Comic Sans MS" pitchFamily="66" charset="0"/>
                <a:cs typeface="Arial" pitchFamily="34" charset="0"/>
              </a:rPr>
              <a:t> в </a:t>
            </a:r>
            <a:r>
              <a:rPr lang="en-GB" sz="2200" b="1" dirty="0" err="1" smtClean="0">
                <a:solidFill>
                  <a:srgbClr val="800000"/>
                </a:solidFill>
                <a:latin typeface="Comic Sans MS" pitchFamily="66" charset="0"/>
                <a:cs typeface="Arial" pitchFamily="34" charset="0"/>
              </a:rPr>
              <a:t>то</a:t>
            </a:r>
            <a:r>
              <a:rPr lang="ru-RU" sz="2200" b="1" dirty="0" smtClean="0">
                <a:solidFill>
                  <a:srgbClr val="800000"/>
                </a:solidFill>
                <a:latin typeface="Comic Sans MS" pitchFamily="66" charset="0"/>
                <a:cs typeface="Arial" pitchFamily="34" charset="0"/>
              </a:rPr>
              <a:t> </a:t>
            </a:r>
            <a:r>
              <a:rPr lang="en-GB" sz="2200" b="1" dirty="0" err="1" smtClean="0">
                <a:solidFill>
                  <a:srgbClr val="800000"/>
                </a:solidFill>
                <a:latin typeface="Comic Sans MS" pitchFamily="66" charset="0"/>
                <a:cs typeface="Arial" pitchFamily="34" charset="0"/>
              </a:rPr>
              <a:t>время</a:t>
            </a:r>
            <a:r>
              <a:rPr lang="en-GB" sz="2200" b="1" dirty="0" smtClean="0">
                <a:solidFill>
                  <a:srgbClr val="800000"/>
                </a:solidFill>
                <a:latin typeface="Comic Sans MS" pitchFamily="66" charset="0"/>
                <a:cs typeface="Arial" pitchFamily="34" charset="0"/>
              </a:rPr>
              <a:t> </a:t>
            </a:r>
            <a:r>
              <a:rPr lang="en-GB" sz="2200" b="1" dirty="0" err="1" smtClean="0">
                <a:solidFill>
                  <a:srgbClr val="800000"/>
                </a:solidFill>
                <a:latin typeface="Comic Sans MS" pitchFamily="66" charset="0"/>
                <a:cs typeface="Arial" pitchFamily="34" charset="0"/>
              </a:rPr>
              <a:t>многолюдной</a:t>
            </a:r>
            <a:r>
              <a:rPr lang="en-GB" sz="2200" b="1" dirty="0" smtClean="0">
                <a:solidFill>
                  <a:srgbClr val="800000"/>
                </a:solidFill>
                <a:latin typeface="Comic Sans MS" pitchFamily="66" charset="0"/>
                <a:cs typeface="Arial" pitchFamily="34" charset="0"/>
              </a:rPr>
              <a:t>. </a:t>
            </a:r>
            <a:r>
              <a:rPr lang="en-GB" sz="2200" b="1" dirty="0" err="1" smtClean="0">
                <a:solidFill>
                  <a:srgbClr val="800000"/>
                </a:solidFill>
                <a:latin typeface="Comic Sans MS" pitchFamily="66" charset="0"/>
                <a:cs typeface="Arial" pitchFamily="34" charset="0"/>
              </a:rPr>
              <a:t>Некрасов</a:t>
            </a:r>
            <a:r>
              <a:rPr lang="en-GB" sz="2200" b="1" dirty="0" smtClean="0">
                <a:solidFill>
                  <a:srgbClr val="800000"/>
                </a:solidFill>
                <a:latin typeface="Comic Sans MS" pitchFamily="66" charset="0"/>
                <a:cs typeface="Arial" pitchFamily="34" charset="0"/>
              </a:rPr>
              <a:t> </a:t>
            </a:r>
            <a:r>
              <a:rPr lang="en-GB" sz="2200" b="1" dirty="0" err="1" smtClean="0">
                <a:solidFill>
                  <a:srgbClr val="800000"/>
                </a:solidFill>
                <a:latin typeface="Comic Sans MS" pitchFamily="66" charset="0"/>
                <a:cs typeface="Arial" pitchFamily="34" charset="0"/>
              </a:rPr>
              <a:t>знакомился</a:t>
            </a:r>
            <a:r>
              <a:rPr lang="en-GB" sz="2200" b="1" dirty="0" smtClean="0">
                <a:solidFill>
                  <a:srgbClr val="800000"/>
                </a:solidFill>
                <a:latin typeface="Comic Sans MS" pitchFamily="66" charset="0"/>
                <a:cs typeface="Arial" pitchFamily="34" charset="0"/>
              </a:rPr>
              <a:t> </a:t>
            </a:r>
            <a:r>
              <a:rPr lang="en-GB" sz="2200" b="1" dirty="0" err="1" smtClean="0">
                <a:solidFill>
                  <a:srgbClr val="800000"/>
                </a:solidFill>
                <a:latin typeface="Comic Sans MS" pitchFamily="66" charset="0"/>
                <a:cs typeface="Arial" pitchFamily="34" charset="0"/>
              </a:rPr>
              <a:t>со</a:t>
            </a:r>
            <a:r>
              <a:rPr lang="en-GB" sz="2200" b="1" dirty="0" smtClean="0">
                <a:solidFill>
                  <a:srgbClr val="800000"/>
                </a:solidFill>
                <a:latin typeface="Comic Sans MS" pitchFamily="66" charset="0"/>
                <a:cs typeface="Arial" pitchFamily="34" charset="0"/>
              </a:rPr>
              <a:t> </a:t>
            </a:r>
            <a:r>
              <a:rPr lang="en-GB" sz="2200" b="1" dirty="0" err="1" smtClean="0">
                <a:solidFill>
                  <a:srgbClr val="800000"/>
                </a:solidFill>
                <a:latin typeface="Comic Sans MS" pitchFamily="66" charset="0"/>
                <a:cs typeface="Arial" pitchFamily="34" charset="0"/>
              </a:rPr>
              <a:t>всяким</a:t>
            </a:r>
            <a:r>
              <a:rPr lang="en-GB" sz="2200" b="1" dirty="0" smtClean="0">
                <a:solidFill>
                  <a:srgbClr val="800000"/>
                </a:solidFill>
                <a:latin typeface="Comic Sans MS" pitchFamily="66" charset="0"/>
                <a:cs typeface="Arial" pitchFamily="34" charset="0"/>
              </a:rPr>
              <a:t> </a:t>
            </a:r>
            <a:r>
              <a:rPr lang="en-GB" sz="2200" b="1" dirty="0" err="1" smtClean="0">
                <a:solidFill>
                  <a:srgbClr val="800000"/>
                </a:solidFill>
                <a:latin typeface="Comic Sans MS" pitchFamily="66" charset="0"/>
                <a:cs typeface="Arial" pitchFamily="34" charset="0"/>
              </a:rPr>
              <a:t>рабочим</a:t>
            </a:r>
            <a:r>
              <a:rPr lang="en-GB" sz="2200" b="1" dirty="0" smtClean="0">
                <a:solidFill>
                  <a:srgbClr val="800000"/>
                </a:solidFill>
                <a:latin typeface="Comic Sans MS" pitchFamily="66" charset="0"/>
                <a:cs typeface="Arial" pitchFamily="34" charset="0"/>
              </a:rPr>
              <a:t> </a:t>
            </a:r>
            <a:r>
              <a:rPr lang="en-GB" sz="2200" b="1" dirty="0" err="1" smtClean="0">
                <a:solidFill>
                  <a:srgbClr val="800000"/>
                </a:solidFill>
                <a:latin typeface="Comic Sans MS" pitchFamily="66" charset="0"/>
                <a:cs typeface="Arial" pitchFamily="34" charset="0"/>
              </a:rPr>
              <a:t>людом</a:t>
            </a:r>
            <a:r>
              <a:rPr lang="en-GB" sz="2200" b="1" dirty="0" smtClean="0">
                <a:solidFill>
                  <a:srgbClr val="800000"/>
                </a:solidFill>
                <a:latin typeface="Comic Sans MS" pitchFamily="66" charset="0"/>
                <a:cs typeface="Arial" pitchFamily="34" charset="0"/>
              </a:rPr>
              <a:t>, </a:t>
            </a:r>
            <a:r>
              <a:rPr lang="en-GB" sz="2200" b="1" dirty="0" err="1" smtClean="0">
                <a:solidFill>
                  <a:srgbClr val="800000"/>
                </a:solidFill>
                <a:latin typeface="Comic Sans MS" pitchFamily="66" charset="0"/>
                <a:cs typeface="Arial" pitchFamily="34" charset="0"/>
              </a:rPr>
              <a:t>шедшим</a:t>
            </a:r>
            <a:r>
              <a:rPr lang="en-GB" sz="2200" b="1" dirty="0" smtClean="0">
                <a:solidFill>
                  <a:srgbClr val="800000"/>
                </a:solidFill>
                <a:latin typeface="Comic Sans MS" pitchFamily="66" charset="0"/>
                <a:cs typeface="Arial" pitchFamily="34" charset="0"/>
              </a:rPr>
              <a:t> в </a:t>
            </a:r>
            <a:r>
              <a:rPr lang="en-GB" sz="2200" b="1" dirty="0" err="1" smtClean="0">
                <a:solidFill>
                  <a:srgbClr val="800000"/>
                </a:solidFill>
                <a:latin typeface="Comic Sans MS" pitchFamily="66" charset="0"/>
                <a:cs typeface="Arial" pitchFamily="34" charset="0"/>
              </a:rPr>
              <a:t>деревню</a:t>
            </a:r>
            <a:r>
              <a:rPr lang="en-GB" sz="2200" b="1" dirty="0" smtClean="0">
                <a:solidFill>
                  <a:srgbClr val="800000"/>
                </a:solidFill>
                <a:latin typeface="Comic Sans MS" pitchFamily="66" charset="0"/>
                <a:cs typeface="Arial" pitchFamily="34" charset="0"/>
              </a:rPr>
              <a:t> в </a:t>
            </a:r>
            <a:r>
              <a:rPr lang="en-GB" sz="2200" b="1" dirty="0" err="1" smtClean="0">
                <a:solidFill>
                  <a:srgbClr val="800000"/>
                </a:solidFill>
                <a:latin typeface="Comic Sans MS" pitchFamily="66" charset="0"/>
                <a:cs typeface="Arial" pitchFamily="34" charset="0"/>
              </a:rPr>
              <a:t>поисках</a:t>
            </a:r>
            <a:r>
              <a:rPr lang="en-GB" sz="2200" b="1" dirty="0" smtClean="0">
                <a:solidFill>
                  <a:srgbClr val="800000"/>
                </a:solidFill>
                <a:latin typeface="Comic Sans MS" pitchFamily="66" charset="0"/>
                <a:cs typeface="Arial" pitchFamily="34" charset="0"/>
              </a:rPr>
              <a:t> </a:t>
            </a:r>
            <a:r>
              <a:rPr lang="en-GB" sz="2200" b="1" dirty="0" err="1" smtClean="0">
                <a:solidFill>
                  <a:srgbClr val="800000"/>
                </a:solidFill>
                <a:latin typeface="Comic Sans MS" pitchFamily="66" charset="0"/>
                <a:cs typeface="Arial" pitchFamily="34" charset="0"/>
              </a:rPr>
              <a:t>работы</a:t>
            </a:r>
            <a:r>
              <a:rPr lang="en-GB" sz="2200" b="1" dirty="0" smtClean="0">
                <a:solidFill>
                  <a:srgbClr val="800000"/>
                </a:solidFill>
                <a:latin typeface="Comic Sans MS" pitchFamily="66" charset="0"/>
                <a:cs typeface="Arial" pitchFamily="34" charset="0"/>
              </a:rPr>
              <a:t>. </a:t>
            </a:r>
            <a:r>
              <a:rPr lang="en-GB" sz="2200" b="1" dirty="0" err="1" smtClean="0">
                <a:solidFill>
                  <a:srgbClr val="800000"/>
                </a:solidFill>
                <a:latin typeface="Comic Sans MS" pitchFamily="66" charset="0"/>
                <a:cs typeface="Arial" pitchFamily="34" charset="0"/>
              </a:rPr>
              <a:t>Так</a:t>
            </a:r>
            <a:r>
              <a:rPr lang="en-GB" sz="2200" b="1" dirty="0" smtClean="0">
                <a:solidFill>
                  <a:srgbClr val="800000"/>
                </a:solidFill>
                <a:latin typeface="Comic Sans MS" pitchFamily="66" charset="0"/>
                <a:cs typeface="Arial" pitchFamily="34" charset="0"/>
              </a:rPr>
              <a:t> </a:t>
            </a:r>
            <a:r>
              <a:rPr lang="en-GB" sz="2200" b="1" dirty="0" err="1" smtClean="0">
                <a:solidFill>
                  <a:srgbClr val="800000"/>
                </a:solidFill>
                <a:latin typeface="Comic Sans MS" pitchFamily="66" charset="0"/>
                <a:cs typeface="Arial" pitchFamily="34" charset="0"/>
              </a:rPr>
              <a:t>народная</a:t>
            </a:r>
            <a:r>
              <a:rPr lang="en-GB" sz="2200" b="1" dirty="0" smtClean="0">
                <a:solidFill>
                  <a:srgbClr val="800000"/>
                </a:solidFill>
                <a:latin typeface="Comic Sans MS" pitchFamily="66" charset="0"/>
                <a:cs typeface="Arial" pitchFamily="34" charset="0"/>
              </a:rPr>
              <a:t> </a:t>
            </a:r>
            <a:r>
              <a:rPr lang="en-GB" sz="2200" b="1" dirty="0" err="1" smtClean="0">
                <a:solidFill>
                  <a:srgbClr val="800000"/>
                </a:solidFill>
                <a:latin typeface="Comic Sans MS" pitchFamily="66" charset="0"/>
                <a:cs typeface="Arial" pitchFamily="34" charset="0"/>
              </a:rPr>
              <a:t>жизнь</a:t>
            </a:r>
            <a:r>
              <a:rPr lang="en-GB" sz="2200" b="1" dirty="0" smtClean="0">
                <a:solidFill>
                  <a:srgbClr val="800000"/>
                </a:solidFill>
                <a:latin typeface="Comic Sans MS" pitchFamily="66" charset="0"/>
                <a:cs typeface="Arial" pitchFamily="34" charset="0"/>
              </a:rPr>
              <a:t> и </a:t>
            </a:r>
            <a:r>
              <a:rPr lang="en-GB" sz="2200" b="1" dirty="0" err="1" smtClean="0">
                <a:solidFill>
                  <a:srgbClr val="800000"/>
                </a:solidFill>
                <a:latin typeface="Comic Sans MS" pitchFamily="66" charset="0"/>
                <a:cs typeface="Arial" pitchFamily="34" charset="0"/>
              </a:rPr>
              <a:t>народная</a:t>
            </a:r>
            <a:r>
              <a:rPr lang="en-GB" sz="2200" b="1" dirty="0" smtClean="0">
                <a:solidFill>
                  <a:srgbClr val="800000"/>
                </a:solidFill>
                <a:latin typeface="Comic Sans MS" pitchFamily="66" charset="0"/>
                <a:cs typeface="Arial" pitchFamily="34" charset="0"/>
              </a:rPr>
              <a:t> </a:t>
            </a:r>
            <a:r>
              <a:rPr lang="en-GB" sz="2200" b="1" dirty="0" err="1" smtClean="0">
                <a:solidFill>
                  <a:srgbClr val="800000"/>
                </a:solidFill>
                <a:latin typeface="Comic Sans MS" pitchFamily="66" charset="0"/>
                <a:cs typeface="Arial" pitchFamily="34" charset="0"/>
              </a:rPr>
              <a:t>речь</a:t>
            </a:r>
            <a:r>
              <a:rPr lang="en-GB" sz="2200" b="1" dirty="0" smtClean="0">
                <a:solidFill>
                  <a:srgbClr val="800000"/>
                </a:solidFill>
                <a:latin typeface="Comic Sans MS" pitchFamily="66" charset="0"/>
                <a:cs typeface="Arial" pitchFamily="34" charset="0"/>
              </a:rPr>
              <a:t> </a:t>
            </a:r>
            <a:r>
              <a:rPr lang="en-GB" sz="2200" b="1" dirty="0" err="1" smtClean="0">
                <a:solidFill>
                  <a:srgbClr val="800000"/>
                </a:solidFill>
                <a:latin typeface="Comic Sans MS" pitchFamily="66" charset="0"/>
                <a:cs typeface="Arial" pitchFamily="34" charset="0"/>
              </a:rPr>
              <a:t>стали</a:t>
            </a:r>
            <a:r>
              <a:rPr lang="en-GB" sz="2200" b="1" dirty="0" smtClean="0">
                <a:solidFill>
                  <a:srgbClr val="800000"/>
                </a:solidFill>
                <a:latin typeface="Comic Sans MS" pitchFamily="66" charset="0"/>
                <a:cs typeface="Arial" pitchFamily="34" charset="0"/>
              </a:rPr>
              <a:t> </a:t>
            </a:r>
            <a:r>
              <a:rPr lang="en-GB" sz="2200" b="1" dirty="0" err="1" smtClean="0">
                <a:solidFill>
                  <a:srgbClr val="800000"/>
                </a:solidFill>
                <a:latin typeface="Comic Sans MS" pitchFamily="66" charset="0"/>
                <a:cs typeface="Arial" pitchFamily="34" charset="0"/>
              </a:rPr>
              <a:t>близки</a:t>
            </a:r>
            <a:r>
              <a:rPr lang="ru-RU" sz="2200" b="1" dirty="0" smtClean="0">
                <a:solidFill>
                  <a:srgbClr val="800000"/>
                </a:solidFill>
                <a:latin typeface="Comic Sans MS" pitchFamily="66" charset="0"/>
                <a:cs typeface="Arial" pitchFamily="34" charset="0"/>
              </a:rPr>
              <a:t> </a:t>
            </a:r>
            <a:r>
              <a:rPr lang="en-GB" sz="2200" b="1" dirty="0" err="1" smtClean="0">
                <a:solidFill>
                  <a:srgbClr val="800000"/>
                </a:solidFill>
                <a:latin typeface="Comic Sans MS" pitchFamily="66" charset="0"/>
                <a:cs typeface="Arial" pitchFamily="34" charset="0"/>
              </a:rPr>
              <a:t>Некрасову</a:t>
            </a:r>
            <a:r>
              <a:rPr lang="ru-RU" sz="2200" b="1" dirty="0" smtClean="0">
                <a:solidFill>
                  <a:srgbClr val="800000"/>
                </a:solidFill>
                <a:latin typeface="Comic Sans MS" pitchFamily="66" charset="0"/>
                <a:cs typeface="Arial" pitchFamily="34" charset="0"/>
              </a:rPr>
              <a:t> </a:t>
            </a:r>
            <a:r>
              <a:rPr lang="en-GB" sz="2200" b="1" dirty="0" smtClean="0">
                <a:solidFill>
                  <a:srgbClr val="800000"/>
                </a:solidFill>
                <a:latin typeface="Comic Sans MS" pitchFamily="66" charset="0"/>
                <a:cs typeface="Arial" pitchFamily="34" charset="0"/>
              </a:rPr>
              <a:t>с </a:t>
            </a:r>
            <a:r>
              <a:rPr lang="en-GB" sz="2200" b="1" dirty="0" err="1" smtClean="0">
                <a:solidFill>
                  <a:srgbClr val="800000"/>
                </a:solidFill>
                <a:latin typeface="Comic Sans MS" pitchFamily="66" charset="0"/>
                <a:cs typeface="Arial" pitchFamily="34" charset="0"/>
              </a:rPr>
              <a:t>самого</a:t>
            </a:r>
            <a:r>
              <a:rPr lang="en-GB" sz="2200" b="1" dirty="0" smtClean="0">
                <a:solidFill>
                  <a:srgbClr val="800000"/>
                </a:solidFill>
                <a:latin typeface="Comic Sans MS" pitchFamily="66" charset="0"/>
                <a:cs typeface="Arial" pitchFamily="34" charset="0"/>
              </a:rPr>
              <a:t> </a:t>
            </a:r>
            <a:r>
              <a:rPr lang="en-GB" sz="2200" b="1" dirty="0" err="1" smtClean="0">
                <a:solidFill>
                  <a:srgbClr val="800000"/>
                </a:solidFill>
                <a:latin typeface="Comic Sans MS" pitchFamily="66" charset="0"/>
                <a:cs typeface="Arial" pitchFamily="34" charset="0"/>
              </a:rPr>
              <a:t>детства</a:t>
            </a:r>
            <a:r>
              <a:rPr lang="en-GB" sz="2200" b="1" dirty="0" smtClean="0">
                <a:solidFill>
                  <a:srgbClr val="800000"/>
                </a:solidFill>
                <a:latin typeface="Comic Sans MS" pitchFamily="66" charset="0"/>
                <a:cs typeface="Arial" pitchFamily="34" charset="0"/>
              </a:rPr>
              <a:t>.</a:t>
            </a:r>
          </a:p>
          <a:p>
            <a:pPr marL="542925" indent="-542925" algn="just">
              <a:lnSpc>
                <a:spcPct val="95000"/>
              </a:lnSpc>
              <a:buNone/>
              <a:tabLst>
                <a:tab pos="0" algn="l"/>
                <a:tab pos="266700" algn="l"/>
                <a:tab pos="682625" algn="l"/>
                <a:tab pos="1131888" algn="l"/>
                <a:tab pos="1581150" algn="l"/>
                <a:tab pos="2030413" algn="l"/>
                <a:tab pos="2479675" algn="l"/>
                <a:tab pos="2928938" algn="l"/>
                <a:tab pos="3378200" algn="l"/>
                <a:tab pos="3827463" algn="l"/>
                <a:tab pos="4276725" algn="l"/>
                <a:tab pos="4725988" algn="l"/>
                <a:tab pos="5175250" algn="l"/>
                <a:tab pos="5624513" algn="l"/>
                <a:tab pos="6075363" algn="l"/>
                <a:tab pos="6523038" algn="l"/>
                <a:tab pos="6972300" algn="l"/>
                <a:tab pos="7421563" algn="l"/>
                <a:tab pos="7870825" algn="l"/>
                <a:tab pos="8320088" algn="l"/>
                <a:tab pos="8769350" algn="l"/>
              </a:tabLst>
              <a:defRPr/>
            </a:pPr>
            <a:endParaRPr lang="en-GB" sz="1800" b="1" dirty="0" smtClean="0">
              <a:solidFill>
                <a:srgbClr val="800000"/>
              </a:solidFill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C812B7-9391-4027-A67C-23D73CE0BA1F}" type="slidenum">
              <a:rPr lang="ru-RU" smtClean="0"/>
              <a:pPr>
                <a:defRPr/>
              </a:pPr>
              <a:t>12</a:t>
            </a:fld>
            <a:endParaRPr lang="ru-RU"/>
          </a:p>
        </p:txBody>
      </p:sp>
      <p:pic>
        <p:nvPicPr>
          <p:cNvPr id="4" name="Рисунок 3" descr="0_13e26_fef0e56a_XL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0034" y="857232"/>
            <a:ext cx="2806061" cy="356711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 descr="i_38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170196" y="1142984"/>
            <a:ext cx="4187985" cy="328614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3857628"/>
            <a:ext cx="8643998" cy="2482849"/>
          </a:xfrm>
        </p:spPr>
        <p:txBody>
          <a:bodyPr/>
          <a:lstStyle/>
          <a:p>
            <a:pPr marL="0" indent="0">
              <a:spcBef>
                <a:spcPts val="0"/>
              </a:spcBef>
              <a:buNone/>
            </a:pPr>
            <a:r>
              <a:rPr lang="ru-RU" sz="2200" b="1" dirty="0" smtClean="0">
                <a:solidFill>
                  <a:srgbClr val="990000"/>
                </a:solidFill>
                <a:latin typeface="Comic Sans MS" pitchFamily="66" charset="0"/>
                <a:cs typeface="Arial" pitchFamily="34" charset="0"/>
              </a:rPr>
              <a:t>Множество</a:t>
            </a:r>
            <a:r>
              <a:rPr lang="en-US" sz="2200" b="1" dirty="0" smtClean="0">
                <a:solidFill>
                  <a:srgbClr val="990000"/>
                </a:solidFill>
                <a:latin typeface="Comic Sans MS" pitchFamily="66" charset="0"/>
                <a:cs typeface="Arial" pitchFamily="34" charset="0"/>
              </a:rPr>
              <a:t> </a:t>
            </a:r>
            <a:r>
              <a:rPr lang="ru-RU" sz="2200" b="1" dirty="0" smtClean="0">
                <a:solidFill>
                  <a:srgbClr val="990000"/>
                </a:solidFill>
                <a:latin typeface="Comic Sans MS" pitchFamily="66" charset="0"/>
                <a:cs typeface="Arial" pitchFamily="34" charset="0"/>
              </a:rPr>
              <a:t>людей</a:t>
            </a:r>
            <a:r>
              <a:rPr lang="en-US" sz="2200" b="1" dirty="0" smtClean="0">
                <a:solidFill>
                  <a:srgbClr val="990000"/>
                </a:solidFill>
                <a:latin typeface="Comic Sans MS" pitchFamily="66" charset="0"/>
                <a:cs typeface="Arial" pitchFamily="34" charset="0"/>
              </a:rPr>
              <a:t> </a:t>
            </a:r>
            <a:r>
              <a:rPr lang="ru-RU" sz="2200" b="1" dirty="0" smtClean="0">
                <a:solidFill>
                  <a:srgbClr val="990000"/>
                </a:solidFill>
                <a:latin typeface="Comic Sans MS" pitchFamily="66" charset="0"/>
                <a:cs typeface="Arial" pitchFamily="34" charset="0"/>
              </a:rPr>
              <a:t>проходило</a:t>
            </a:r>
            <a:r>
              <a:rPr lang="en-US" sz="2200" b="1" dirty="0" smtClean="0">
                <a:solidFill>
                  <a:srgbClr val="990000"/>
                </a:solidFill>
                <a:latin typeface="Comic Sans MS" pitchFamily="66" charset="0"/>
                <a:cs typeface="Arial" pitchFamily="34" charset="0"/>
              </a:rPr>
              <a:t> </a:t>
            </a:r>
            <a:r>
              <a:rPr lang="ru-RU" sz="2200" b="1" dirty="0" smtClean="0">
                <a:solidFill>
                  <a:srgbClr val="990000"/>
                </a:solidFill>
                <a:latin typeface="Comic Sans MS" pitchFamily="66" charset="0"/>
                <a:cs typeface="Arial" pitchFamily="34" charset="0"/>
              </a:rPr>
              <a:t>и</a:t>
            </a:r>
            <a:r>
              <a:rPr lang="en-US" sz="2200" b="1" dirty="0" smtClean="0">
                <a:solidFill>
                  <a:srgbClr val="990000"/>
                </a:solidFill>
                <a:latin typeface="Comic Sans MS" pitchFamily="66" charset="0"/>
                <a:cs typeface="Arial" pitchFamily="34" charset="0"/>
              </a:rPr>
              <a:t> </a:t>
            </a:r>
            <a:r>
              <a:rPr lang="ru-RU" sz="2200" b="1" dirty="0" smtClean="0">
                <a:solidFill>
                  <a:srgbClr val="990000"/>
                </a:solidFill>
                <a:latin typeface="Comic Sans MS" pitchFamily="66" charset="0"/>
                <a:cs typeface="Arial" pitchFamily="34" charset="0"/>
              </a:rPr>
              <a:t>проезжало</a:t>
            </a:r>
            <a:r>
              <a:rPr lang="en-US" sz="2200" b="1" dirty="0" smtClean="0">
                <a:solidFill>
                  <a:srgbClr val="990000"/>
                </a:solidFill>
                <a:latin typeface="Comic Sans MS" pitchFamily="66" charset="0"/>
                <a:cs typeface="Arial" pitchFamily="34" charset="0"/>
              </a:rPr>
              <a:t> </a:t>
            </a:r>
            <a:r>
              <a:rPr lang="ru-RU" sz="2200" b="1" dirty="0" smtClean="0">
                <a:solidFill>
                  <a:srgbClr val="990000"/>
                </a:solidFill>
                <a:latin typeface="Comic Sans MS" pitchFamily="66" charset="0"/>
                <a:cs typeface="Arial" pitchFamily="34" charset="0"/>
              </a:rPr>
              <a:t>по</a:t>
            </a:r>
            <a:r>
              <a:rPr lang="en-US" sz="2200" b="1" dirty="0" smtClean="0">
                <a:solidFill>
                  <a:srgbClr val="990000"/>
                </a:solidFill>
                <a:latin typeface="Comic Sans MS" pitchFamily="66" charset="0"/>
                <a:cs typeface="Arial" pitchFamily="34" charset="0"/>
              </a:rPr>
              <a:t> </a:t>
            </a:r>
            <a:r>
              <a:rPr lang="ru-RU" sz="2200" b="1" dirty="0" smtClean="0">
                <a:solidFill>
                  <a:srgbClr val="990000"/>
                </a:solidFill>
                <a:latin typeface="Comic Sans MS" pitchFamily="66" charset="0"/>
                <a:cs typeface="Arial" pitchFamily="34" charset="0"/>
              </a:rPr>
              <a:t>этой</a:t>
            </a:r>
            <a:r>
              <a:rPr lang="en-US" sz="2200" b="1" dirty="0" smtClean="0">
                <a:solidFill>
                  <a:srgbClr val="990000"/>
                </a:solidFill>
                <a:latin typeface="Comic Sans MS" pitchFamily="66" charset="0"/>
                <a:cs typeface="Arial" pitchFamily="34" charset="0"/>
              </a:rPr>
              <a:t> </a:t>
            </a:r>
            <a:r>
              <a:rPr lang="ru-RU" sz="2200" b="1" dirty="0" smtClean="0">
                <a:solidFill>
                  <a:srgbClr val="990000"/>
                </a:solidFill>
                <a:latin typeface="Comic Sans MS" pitchFamily="66" charset="0"/>
                <a:cs typeface="Arial" pitchFamily="34" charset="0"/>
              </a:rPr>
              <a:t>дороге</a:t>
            </a:r>
            <a:r>
              <a:rPr lang="en-US" sz="2200" b="1" dirty="0" smtClean="0">
                <a:solidFill>
                  <a:srgbClr val="990000"/>
                </a:solidFill>
                <a:latin typeface="Comic Sans MS" pitchFamily="66" charset="0"/>
                <a:cs typeface="Arial" pitchFamily="34" charset="0"/>
              </a:rPr>
              <a:t>. </a:t>
            </a:r>
            <a:r>
              <a:rPr lang="ru-RU" sz="2200" b="1" dirty="0" smtClean="0">
                <a:solidFill>
                  <a:srgbClr val="990000"/>
                </a:solidFill>
                <a:latin typeface="Comic Sans MS" pitchFamily="66" charset="0"/>
                <a:cs typeface="Arial" pitchFamily="34" charset="0"/>
              </a:rPr>
              <a:t>На</a:t>
            </a:r>
            <a:r>
              <a:rPr lang="en-US" sz="2200" b="1" dirty="0" smtClean="0">
                <a:solidFill>
                  <a:srgbClr val="990000"/>
                </a:solidFill>
                <a:latin typeface="Comic Sans MS" pitchFamily="66" charset="0"/>
                <a:cs typeface="Arial" pitchFamily="34" charset="0"/>
              </a:rPr>
              <a:t> </a:t>
            </a:r>
            <a:r>
              <a:rPr lang="ru-RU" sz="2200" b="1" dirty="0" smtClean="0">
                <a:solidFill>
                  <a:srgbClr val="990000"/>
                </a:solidFill>
                <a:latin typeface="Comic Sans MS" pitchFamily="66" charset="0"/>
                <a:cs typeface="Arial" pitchFamily="34" charset="0"/>
              </a:rPr>
              <a:t>все</a:t>
            </a:r>
            <a:r>
              <a:rPr lang="en-US" sz="2200" b="1" dirty="0" smtClean="0">
                <a:solidFill>
                  <a:srgbClr val="990000"/>
                </a:solidFill>
                <a:latin typeface="Comic Sans MS" pitchFamily="66" charset="0"/>
                <a:cs typeface="Arial" pitchFamily="34" charset="0"/>
              </a:rPr>
              <a:t> </a:t>
            </a:r>
            <a:r>
              <a:rPr lang="ru-RU" sz="2200" b="1" dirty="0" smtClean="0">
                <a:solidFill>
                  <a:srgbClr val="990000"/>
                </a:solidFill>
                <a:latin typeface="Comic Sans MS" pitchFamily="66" charset="0"/>
                <a:cs typeface="Arial" pitchFamily="34" charset="0"/>
              </a:rPr>
              <a:t>это смотрели</a:t>
            </a:r>
            <a:r>
              <a:rPr lang="en-US" sz="2200" b="1" dirty="0" smtClean="0">
                <a:solidFill>
                  <a:srgbClr val="990000"/>
                </a:solidFill>
                <a:latin typeface="Comic Sans MS" pitchFamily="66" charset="0"/>
                <a:cs typeface="Arial" pitchFamily="34" charset="0"/>
              </a:rPr>
              <a:t> </a:t>
            </a:r>
            <a:r>
              <a:rPr lang="ru-RU" sz="2200" b="1" dirty="0" smtClean="0">
                <a:solidFill>
                  <a:srgbClr val="990000"/>
                </a:solidFill>
                <a:latin typeface="Comic Sans MS" pitchFamily="66" charset="0"/>
                <a:cs typeface="Arial" pitchFamily="34" charset="0"/>
              </a:rPr>
              <a:t>маленький</a:t>
            </a:r>
            <a:r>
              <a:rPr lang="en-US" sz="2200" b="1" dirty="0" smtClean="0">
                <a:solidFill>
                  <a:srgbClr val="990000"/>
                </a:solidFill>
                <a:latin typeface="Comic Sans MS" pitchFamily="66" charset="0"/>
                <a:cs typeface="Arial" pitchFamily="34" charset="0"/>
              </a:rPr>
              <a:t> </a:t>
            </a:r>
            <a:r>
              <a:rPr lang="ru-RU" sz="2200" b="1" dirty="0" smtClean="0">
                <a:solidFill>
                  <a:srgbClr val="990000"/>
                </a:solidFill>
                <a:latin typeface="Comic Sans MS" pitchFamily="66" charset="0"/>
                <a:cs typeface="Arial" pitchFamily="34" charset="0"/>
              </a:rPr>
              <a:t>Некрасов</a:t>
            </a:r>
            <a:r>
              <a:rPr lang="en-US" sz="2200" b="1" dirty="0" smtClean="0">
                <a:solidFill>
                  <a:srgbClr val="990000"/>
                </a:solidFill>
                <a:latin typeface="Comic Sans MS" pitchFamily="66" charset="0"/>
                <a:cs typeface="Arial" pitchFamily="34" charset="0"/>
              </a:rPr>
              <a:t> </a:t>
            </a:r>
            <a:r>
              <a:rPr lang="ru-RU" sz="2200" b="1" dirty="0" smtClean="0">
                <a:solidFill>
                  <a:srgbClr val="990000"/>
                </a:solidFill>
                <a:latin typeface="Comic Sans MS" pitchFamily="66" charset="0"/>
                <a:cs typeface="Arial" pitchFamily="34" charset="0"/>
              </a:rPr>
              <a:t>и</a:t>
            </a:r>
            <a:r>
              <a:rPr lang="en-US" sz="2200" b="1" dirty="0" smtClean="0">
                <a:solidFill>
                  <a:srgbClr val="990000"/>
                </a:solidFill>
                <a:latin typeface="Comic Sans MS" pitchFamily="66" charset="0"/>
                <a:cs typeface="Arial" pitchFamily="34" charset="0"/>
              </a:rPr>
              <a:t> </a:t>
            </a:r>
            <a:r>
              <a:rPr lang="ru-RU" sz="2200" b="1" dirty="0" smtClean="0">
                <a:solidFill>
                  <a:srgbClr val="990000"/>
                </a:solidFill>
                <a:latin typeface="Comic Sans MS" pitchFamily="66" charset="0"/>
                <a:cs typeface="Arial" pitchFamily="34" charset="0"/>
              </a:rPr>
              <a:t>его</a:t>
            </a:r>
            <a:r>
              <a:rPr lang="en-US" sz="2200" b="1" dirty="0" smtClean="0">
                <a:solidFill>
                  <a:srgbClr val="990000"/>
                </a:solidFill>
                <a:latin typeface="Comic Sans MS" pitchFamily="66" charset="0"/>
                <a:cs typeface="Arial" pitchFamily="34" charset="0"/>
              </a:rPr>
              <a:t> </a:t>
            </a:r>
            <a:r>
              <a:rPr lang="ru-RU" sz="2200" b="1" dirty="0" smtClean="0">
                <a:solidFill>
                  <a:srgbClr val="990000"/>
                </a:solidFill>
                <a:latin typeface="Comic Sans MS" pitchFamily="66" charset="0"/>
                <a:cs typeface="Arial" pitchFamily="34" charset="0"/>
              </a:rPr>
              <a:t>сверстники</a:t>
            </a:r>
            <a:r>
              <a:rPr lang="en-US" sz="2200" b="1" dirty="0" smtClean="0">
                <a:solidFill>
                  <a:srgbClr val="990000"/>
                </a:solidFill>
                <a:latin typeface="Comic Sans MS" pitchFamily="66" charset="0"/>
                <a:cs typeface="Arial" pitchFamily="34" charset="0"/>
              </a:rPr>
              <a:t>, </a:t>
            </a:r>
            <a:r>
              <a:rPr lang="ru-RU" sz="2200" b="1" dirty="0" smtClean="0">
                <a:solidFill>
                  <a:srgbClr val="990000"/>
                </a:solidFill>
                <a:latin typeface="Comic Sans MS" pitchFamily="66" charset="0"/>
                <a:cs typeface="Arial" pitchFamily="34" charset="0"/>
              </a:rPr>
              <a:t>крестьянские</a:t>
            </a:r>
            <a:r>
              <a:rPr lang="en-US" sz="2200" b="1" dirty="0" smtClean="0">
                <a:solidFill>
                  <a:srgbClr val="990000"/>
                </a:solidFill>
                <a:latin typeface="Comic Sans MS" pitchFamily="66" charset="0"/>
                <a:cs typeface="Arial" pitchFamily="34" charset="0"/>
              </a:rPr>
              <a:t> </a:t>
            </a:r>
            <a:r>
              <a:rPr lang="ru-RU" sz="2200" b="1" dirty="0" smtClean="0">
                <a:solidFill>
                  <a:srgbClr val="990000"/>
                </a:solidFill>
                <a:latin typeface="Comic Sans MS" pitchFamily="66" charset="0"/>
                <a:cs typeface="Arial" pitchFamily="34" charset="0"/>
              </a:rPr>
              <a:t>ребятишки</a:t>
            </a:r>
            <a:r>
              <a:rPr lang="en-US" sz="2200" b="1" dirty="0" smtClean="0">
                <a:solidFill>
                  <a:srgbClr val="990000"/>
                </a:solidFill>
                <a:latin typeface="Comic Sans MS" pitchFamily="66" charset="0"/>
                <a:cs typeface="Arial" pitchFamily="34" charset="0"/>
              </a:rPr>
              <a:t>. </a:t>
            </a:r>
            <a:r>
              <a:rPr lang="ru-RU" sz="2200" b="1" dirty="0" smtClean="0">
                <a:solidFill>
                  <a:srgbClr val="990000"/>
                </a:solidFill>
                <a:latin typeface="Comic Sans MS" pitchFamily="66" charset="0"/>
                <a:cs typeface="Arial" pitchFamily="34" charset="0"/>
              </a:rPr>
              <a:t>Но</a:t>
            </a:r>
            <a:r>
              <a:rPr lang="en-US" sz="2200" b="1" dirty="0" smtClean="0">
                <a:solidFill>
                  <a:srgbClr val="990000"/>
                </a:solidFill>
                <a:latin typeface="Comic Sans MS" pitchFamily="66" charset="0"/>
                <a:cs typeface="Arial" pitchFamily="34" charset="0"/>
              </a:rPr>
              <a:t> </a:t>
            </a:r>
            <a:r>
              <a:rPr lang="ru-RU" sz="2200" b="1" dirty="0" smtClean="0">
                <a:solidFill>
                  <a:srgbClr val="990000"/>
                </a:solidFill>
                <a:latin typeface="Comic Sans MS" pitchFamily="66" charset="0"/>
                <a:cs typeface="Arial" pitchFamily="34" charset="0"/>
              </a:rPr>
              <a:t>самое</a:t>
            </a:r>
            <a:r>
              <a:rPr lang="en-US" sz="2200" b="1" dirty="0" smtClean="0">
                <a:solidFill>
                  <a:srgbClr val="990000"/>
                </a:solidFill>
                <a:latin typeface="Comic Sans MS" pitchFamily="66" charset="0"/>
                <a:cs typeface="Arial" pitchFamily="34" charset="0"/>
              </a:rPr>
              <a:t> </a:t>
            </a:r>
            <a:r>
              <a:rPr lang="ru-RU" sz="2200" b="1" dirty="0" smtClean="0">
                <a:solidFill>
                  <a:srgbClr val="990000"/>
                </a:solidFill>
                <a:latin typeface="Comic Sans MS" pitchFamily="66" charset="0"/>
                <a:cs typeface="Arial" pitchFamily="34" charset="0"/>
              </a:rPr>
              <a:t>сильное</a:t>
            </a:r>
            <a:r>
              <a:rPr lang="en-US" sz="2200" b="1" dirty="0" smtClean="0">
                <a:solidFill>
                  <a:srgbClr val="990000"/>
                </a:solidFill>
                <a:latin typeface="Comic Sans MS" pitchFamily="66" charset="0"/>
                <a:cs typeface="Arial" pitchFamily="34" charset="0"/>
              </a:rPr>
              <a:t> </a:t>
            </a:r>
            <a:r>
              <a:rPr lang="ru-RU" sz="2200" b="1" dirty="0" smtClean="0">
                <a:solidFill>
                  <a:srgbClr val="990000"/>
                </a:solidFill>
                <a:latin typeface="Comic Sans MS" pitchFamily="66" charset="0"/>
                <a:cs typeface="Arial" pitchFamily="34" charset="0"/>
              </a:rPr>
              <a:t>и</a:t>
            </a:r>
            <a:r>
              <a:rPr lang="en-US" sz="2200" b="1" dirty="0" smtClean="0">
                <a:solidFill>
                  <a:srgbClr val="990000"/>
                </a:solidFill>
                <a:latin typeface="Comic Sans MS" pitchFamily="66" charset="0"/>
                <a:cs typeface="Arial" pitchFamily="34" charset="0"/>
              </a:rPr>
              <a:t> </a:t>
            </a:r>
            <a:r>
              <a:rPr lang="ru-RU" sz="2200" b="1" dirty="0" smtClean="0">
                <a:solidFill>
                  <a:srgbClr val="990000"/>
                </a:solidFill>
                <a:latin typeface="Comic Sans MS" pitchFamily="66" charset="0"/>
                <a:cs typeface="Arial" pitchFamily="34" charset="0"/>
              </a:rPr>
              <a:t>порой</a:t>
            </a:r>
            <a:r>
              <a:rPr lang="en-US" sz="2200" b="1" dirty="0" smtClean="0">
                <a:solidFill>
                  <a:srgbClr val="990000"/>
                </a:solidFill>
                <a:latin typeface="Comic Sans MS" pitchFamily="66" charset="0"/>
                <a:cs typeface="Arial" pitchFamily="34" charset="0"/>
              </a:rPr>
              <a:t> </a:t>
            </a:r>
            <a:r>
              <a:rPr lang="ru-RU" sz="2200" b="1" dirty="0" smtClean="0">
                <a:solidFill>
                  <a:srgbClr val="990000"/>
                </a:solidFill>
                <a:latin typeface="Comic Sans MS" pitchFamily="66" charset="0"/>
                <a:cs typeface="Arial" pitchFamily="34" charset="0"/>
              </a:rPr>
              <a:t>жуткое</a:t>
            </a:r>
            <a:r>
              <a:rPr lang="en-US" sz="2200" b="1" dirty="0" smtClean="0">
                <a:solidFill>
                  <a:srgbClr val="990000"/>
                </a:solidFill>
                <a:latin typeface="Comic Sans MS" pitchFamily="66" charset="0"/>
                <a:cs typeface="Arial" pitchFamily="34" charset="0"/>
              </a:rPr>
              <a:t> </a:t>
            </a:r>
            <a:r>
              <a:rPr lang="ru-RU" sz="2200" b="1" dirty="0" smtClean="0">
                <a:solidFill>
                  <a:srgbClr val="990000"/>
                </a:solidFill>
                <a:latin typeface="Comic Sans MS" pitchFamily="66" charset="0"/>
                <a:cs typeface="Arial" pitchFamily="34" charset="0"/>
              </a:rPr>
              <a:t>впечатление</a:t>
            </a:r>
            <a:r>
              <a:rPr lang="en-US" sz="2200" b="1" dirty="0" smtClean="0">
                <a:solidFill>
                  <a:srgbClr val="990000"/>
                </a:solidFill>
                <a:latin typeface="Comic Sans MS" pitchFamily="66" charset="0"/>
                <a:cs typeface="Arial" pitchFamily="34" charset="0"/>
              </a:rPr>
              <a:t> </a:t>
            </a:r>
            <a:r>
              <a:rPr lang="ru-RU" sz="2200" b="1" dirty="0" smtClean="0">
                <a:solidFill>
                  <a:srgbClr val="990000"/>
                </a:solidFill>
                <a:latin typeface="Comic Sans MS" pitchFamily="66" charset="0"/>
                <a:cs typeface="Arial" pitchFamily="34" charset="0"/>
              </a:rPr>
              <a:t>производили</a:t>
            </a:r>
            <a:r>
              <a:rPr lang="en-US" sz="2200" b="1" dirty="0" smtClean="0">
                <a:solidFill>
                  <a:srgbClr val="990000"/>
                </a:solidFill>
                <a:latin typeface="Comic Sans MS" pitchFamily="66" charset="0"/>
                <a:cs typeface="Arial" pitchFamily="34" charset="0"/>
              </a:rPr>
              <a:t> </a:t>
            </a:r>
            <a:r>
              <a:rPr lang="ru-RU" sz="2200" b="1" dirty="0" smtClean="0">
                <a:solidFill>
                  <a:srgbClr val="990000"/>
                </a:solidFill>
                <a:latin typeface="Comic Sans MS" pitchFamily="66" charset="0"/>
                <a:cs typeface="Arial" pitchFamily="34" charset="0"/>
              </a:rPr>
              <a:t>на</a:t>
            </a:r>
            <a:r>
              <a:rPr lang="en-US" sz="2200" b="1" dirty="0" smtClean="0">
                <a:solidFill>
                  <a:srgbClr val="990000"/>
                </a:solidFill>
                <a:latin typeface="Comic Sans MS" pitchFamily="66" charset="0"/>
                <a:cs typeface="Arial" pitchFamily="34" charset="0"/>
              </a:rPr>
              <a:t> </a:t>
            </a:r>
            <a:r>
              <a:rPr lang="ru-RU" sz="2200" b="1" dirty="0" smtClean="0">
                <a:solidFill>
                  <a:srgbClr val="990000"/>
                </a:solidFill>
                <a:latin typeface="Comic Sans MS" pitchFamily="66" charset="0"/>
                <a:cs typeface="Arial" pitchFamily="34" charset="0"/>
              </a:rPr>
              <a:t>будущего</a:t>
            </a:r>
            <a:r>
              <a:rPr lang="en-US" sz="2200" b="1" dirty="0" smtClean="0">
                <a:solidFill>
                  <a:srgbClr val="990000"/>
                </a:solidFill>
                <a:latin typeface="Comic Sans MS" pitchFamily="66" charset="0"/>
                <a:cs typeface="Arial" pitchFamily="34" charset="0"/>
              </a:rPr>
              <a:t> </a:t>
            </a:r>
            <a:r>
              <a:rPr lang="ru-RU" sz="2200" b="1" dirty="0" smtClean="0">
                <a:solidFill>
                  <a:srgbClr val="990000"/>
                </a:solidFill>
                <a:latin typeface="Comic Sans MS" pitchFamily="66" charset="0"/>
                <a:cs typeface="Arial" pitchFamily="34" charset="0"/>
              </a:rPr>
              <a:t>поэта</a:t>
            </a:r>
            <a:r>
              <a:rPr lang="en-US" sz="2200" b="1" dirty="0" smtClean="0">
                <a:solidFill>
                  <a:srgbClr val="990000"/>
                </a:solidFill>
                <a:latin typeface="Comic Sans MS" pitchFamily="66" charset="0"/>
                <a:cs typeface="Arial" pitchFamily="34" charset="0"/>
              </a:rPr>
              <a:t> </a:t>
            </a:r>
            <a:r>
              <a:rPr lang="ru-RU" sz="2200" b="1" dirty="0" smtClean="0">
                <a:solidFill>
                  <a:srgbClr val="990000"/>
                </a:solidFill>
                <a:latin typeface="Comic Sans MS" pitchFamily="66" charset="0"/>
                <a:cs typeface="Arial" pitchFamily="34" charset="0"/>
              </a:rPr>
              <a:t>партии</a:t>
            </a:r>
            <a:r>
              <a:rPr lang="en-US" sz="2200" b="1" dirty="0" smtClean="0">
                <a:solidFill>
                  <a:srgbClr val="990000"/>
                </a:solidFill>
                <a:latin typeface="Comic Sans MS" pitchFamily="66" charset="0"/>
                <a:cs typeface="Arial" pitchFamily="34" charset="0"/>
              </a:rPr>
              <a:t> </a:t>
            </a:r>
            <a:r>
              <a:rPr lang="ru-RU" sz="2200" b="1" dirty="0" smtClean="0">
                <a:solidFill>
                  <a:srgbClr val="990000"/>
                </a:solidFill>
                <a:latin typeface="Comic Sans MS" pitchFamily="66" charset="0"/>
                <a:cs typeface="Arial" pitchFamily="34" charset="0"/>
              </a:rPr>
              <a:t>закованных</a:t>
            </a:r>
            <a:r>
              <a:rPr lang="en-US" sz="2200" b="1" dirty="0" smtClean="0">
                <a:solidFill>
                  <a:srgbClr val="990000"/>
                </a:solidFill>
                <a:latin typeface="Comic Sans MS" pitchFamily="66" charset="0"/>
                <a:cs typeface="Arial" pitchFamily="34" charset="0"/>
              </a:rPr>
              <a:t> </a:t>
            </a:r>
            <a:r>
              <a:rPr lang="ru-RU" sz="2200" b="1" dirty="0" smtClean="0">
                <a:solidFill>
                  <a:srgbClr val="990000"/>
                </a:solidFill>
                <a:latin typeface="Comic Sans MS" pitchFamily="66" charset="0"/>
                <a:cs typeface="Arial" pitchFamily="34" charset="0"/>
              </a:rPr>
              <a:t>в</a:t>
            </a:r>
            <a:r>
              <a:rPr lang="en-US" sz="2200" b="1" dirty="0" smtClean="0">
                <a:solidFill>
                  <a:srgbClr val="990000"/>
                </a:solidFill>
                <a:latin typeface="Comic Sans MS" pitchFamily="66" charset="0"/>
                <a:cs typeface="Arial" pitchFamily="34" charset="0"/>
              </a:rPr>
              <a:t> </a:t>
            </a:r>
            <a:r>
              <a:rPr lang="ru-RU" sz="2200" b="1" dirty="0" smtClean="0">
                <a:solidFill>
                  <a:srgbClr val="990000"/>
                </a:solidFill>
                <a:latin typeface="Comic Sans MS" pitchFamily="66" charset="0"/>
                <a:cs typeface="Arial" pitchFamily="34" charset="0"/>
              </a:rPr>
              <a:t>цепи каторжников</a:t>
            </a:r>
            <a:r>
              <a:rPr lang="en-US" sz="2200" b="1" dirty="0" smtClean="0">
                <a:solidFill>
                  <a:srgbClr val="990000"/>
                </a:solidFill>
                <a:latin typeface="Comic Sans MS" pitchFamily="66" charset="0"/>
                <a:cs typeface="Arial" pitchFamily="34" charset="0"/>
              </a:rPr>
              <a:t> </a:t>
            </a:r>
            <a:r>
              <a:rPr lang="ru-RU" sz="2200" b="1" dirty="0" smtClean="0">
                <a:solidFill>
                  <a:srgbClr val="990000"/>
                </a:solidFill>
                <a:latin typeface="Comic Sans MS" pitchFamily="66" charset="0"/>
                <a:cs typeface="Arial" pitchFamily="34" charset="0"/>
              </a:rPr>
              <a:t>и</a:t>
            </a:r>
            <a:r>
              <a:rPr lang="en-US" sz="2200" b="1" dirty="0" smtClean="0">
                <a:solidFill>
                  <a:srgbClr val="990000"/>
                </a:solidFill>
                <a:latin typeface="Comic Sans MS" pitchFamily="66" charset="0"/>
                <a:cs typeface="Arial" pitchFamily="34" charset="0"/>
              </a:rPr>
              <a:t> </a:t>
            </a:r>
            <a:r>
              <a:rPr lang="ru-RU" sz="2200" b="1" dirty="0" smtClean="0">
                <a:solidFill>
                  <a:srgbClr val="990000"/>
                </a:solidFill>
                <a:latin typeface="Comic Sans MS" pitchFamily="66" charset="0"/>
                <a:cs typeface="Arial" pitchFamily="34" charset="0"/>
              </a:rPr>
              <a:t>ссыльных</a:t>
            </a:r>
            <a:r>
              <a:rPr lang="en-US" sz="2200" b="1" dirty="0" smtClean="0">
                <a:solidFill>
                  <a:srgbClr val="990000"/>
                </a:solidFill>
                <a:latin typeface="Comic Sans MS" pitchFamily="66" charset="0"/>
                <a:cs typeface="Arial" pitchFamily="34" charset="0"/>
              </a:rPr>
              <a:t>, </a:t>
            </a:r>
            <a:r>
              <a:rPr lang="ru-RU" sz="2200" b="1" dirty="0" smtClean="0">
                <a:solidFill>
                  <a:srgbClr val="990000"/>
                </a:solidFill>
                <a:latin typeface="Comic Sans MS" pitchFamily="66" charset="0"/>
                <a:cs typeface="Arial" pitchFamily="34" charset="0"/>
              </a:rPr>
              <a:t>которые</a:t>
            </a:r>
            <a:r>
              <a:rPr lang="en-US" sz="2200" b="1" dirty="0" smtClean="0">
                <a:solidFill>
                  <a:srgbClr val="990000"/>
                </a:solidFill>
                <a:latin typeface="Comic Sans MS" pitchFamily="66" charset="0"/>
                <a:cs typeface="Arial" pitchFamily="34" charset="0"/>
              </a:rPr>
              <a:t> </a:t>
            </a:r>
            <a:r>
              <a:rPr lang="ru-RU" sz="2200" b="1" dirty="0" smtClean="0">
                <a:solidFill>
                  <a:srgbClr val="990000"/>
                </a:solidFill>
                <a:latin typeface="Comic Sans MS" pitchFamily="66" charset="0"/>
                <a:cs typeface="Arial" pitchFamily="34" charset="0"/>
              </a:rPr>
              <a:t>одна</a:t>
            </a:r>
            <a:r>
              <a:rPr lang="en-US" sz="2200" b="1" dirty="0" smtClean="0">
                <a:solidFill>
                  <a:srgbClr val="990000"/>
                </a:solidFill>
                <a:latin typeface="Comic Sans MS" pitchFamily="66" charset="0"/>
                <a:cs typeface="Arial" pitchFamily="34" charset="0"/>
              </a:rPr>
              <a:t> </a:t>
            </a:r>
            <a:r>
              <a:rPr lang="ru-RU" sz="2200" b="1" dirty="0" smtClean="0">
                <a:solidFill>
                  <a:srgbClr val="990000"/>
                </a:solidFill>
                <a:latin typeface="Comic Sans MS" pitchFamily="66" charset="0"/>
                <a:cs typeface="Arial" pitchFamily="34" charset="0"/>
              </a:rPr>
              <a:t>за</a:t>
            </a:r>
            <a:r>
              <a:rPr lang="en-US" sz="2200" b="1" dirty="0" smtClean="0">
                <a:solidFill>
                  <a:srgbClr val="990000"/>
                </a:solidFill>
                <a:latin typeface="Comic Sans MS" pitchFamily="66" charset="0"/>
                <a:cs typeface="Arial" pitchFamily="34" charset="0"/>
              </a:rPr>
              <a:t> </a:t>
            </a:r>
            <a:r>
              <a:rPr lang="ru-RU" sz="2200" b="1" dirty="0" smtClean="0">
                <a:solidFill>
                  <a:srgbClr val="990000"/>
                </a:solidFill>
                <a:latin typeface="Comic Sans MS" pitchFamily="66" charset="0"/>
                <a:cs typeface="Arial" pitchFamily="34" charset="0"/>
              </a:rPr>
              <a:t>другой</a:t>
            </a:r>
            <a:r>
              <a:rPr lang="en-US" sz="2200" b="1" dirty="0" smtClean="0">
                <a:solidFill>
                  <a:srgbClr val="990000"/>
                </a:solidFill>
                <a:latin typeface="Comic Sans MS" pitchFamily="66" charset="0"/>
                <a:cs typeface="Arial" pitchFamily="34" charset="0"/>
              </a:rPr>
              <a:t> </a:t>
            </a:r>
            <a:r>
              <a:rPr lang="ru-RU" sz="2200" b="1" dirty="0" smtClean="0">
                <a:solidFill>
                  <a:srgbClr val="990000"/>
                </a:solidFill>
                <a:latin typeface="Comic Sans MS" pitchFamily="66" charset="0"/>
                <a:cs typeface="Arial" pitchFamily="34" charset="0"/>
              </a:rPr>
              <a:t>проходили</a:t>
            </a:r>
            <a:r>
              <a:rPr lang="en-US" sz="2200" b="1" dirty="0" smtClean="0">
                <a:solidFill>
                  <a:srgbClr val="990000"/>
                </a:solidFill>
                <a:latin typeface="Comic Sans MS" pitchFamily="66" charset="0"/>
                <a:cs typeface="Arial" pitchFamily="34" charset="0"/>
              </a:rPr>
              <a:t> </a:t>
            </a:r>
            <a:r>
              <a:rPr lang="ru-RU" sz="2200" b="1" dirty="0" smtClean="0">
                <a:solidFill>
                  <a:srgbClr val="990000"/>
                </a:solidFill>
                <a:latin typeface="Comic Sans MS" pitchFamily="66" charset="0"/>
                <a:cs typeface="Arial" pitchFamily="34" charset="0"/>
              </a:rPr>
              <a:t>по дороге</a:t>
            </a:r>
            <a:r>
              <a:rPr lang="en-US" sz="2200" b="1" dirty="0" smtClean="0">
                <a:solidFill>
                  <a:srgbClr val="990000"/>
                </a:solidFill>
                <a:latin typeface="Comic Sans MS" pitchFamily="66" charset="0"/>
                <a:cs typeface="Arial" pitchFamily="34" charset="0"/>
              </a:rPr>
              <a:t>, </a:t>
            </a:r>
            <a:r>
              <a:rPr lang="ru-RU" sz="2200" b="1" dirty="0" smtClean="0">
                <a:solidFill>
                  <a:srgbClr val="990000"/>
                </a:solidFill>
                <a:latin typeface="Comic Sans MS" pitchFamily="66" charset="0"/>
                <a:cs typeface="Arial" pitchFamily="34" charset="0"/>
              </a:rPr>
              <a:t>направляясь</a:t>
            </a:r>
            <a:r>
              <a:rPr lang="en-US" sz="2200" b="1" dirty="0" smtClean="0">
                <a:solidFill>
                  <a:srgbClr val="990000"/>
                </a:solidFill>
                <a:latin typeface="Comic Sans MS" pitchFamily="66" charset="0"/>
                <a:cs typeface="Arial" pitchFamily="34" charset="0"/>
              </a:rPr>
              <a:t> </a:t>
            </a:r>
            <a:r>
              <a:rPr lang="ru-RU" sz="2200" b="1" dirty="0" smtClean="0">
                <a:solidFill>
                  <a:srgbClr val="990000"/>
                </a:solidFill>
                <a:latin typeface="Comic Sans MS" pitchFamily="66" charset="0"/>
                <a:cs typeface="Arial" pitchFamily="34" charset="0"/>
              </a:rPr>
              <a:t>в</a:t>
            </a:r>
            <a:r>
              <a:rPr lang="en-US" sz="2200" b="1" dirty="0" smtClean="0">
                <a:solidFill>
                  <a:srgbClr val="990000"/>
                </a:solidFill>
                <a:latin typeface="Comic Sans MS" pitchFamily="66" charset="0"/>
                <a:cs typeface="Arial" pitchFamily="34" charset="0"/>
              </a:rPr>
              <a:t> </a:t>
            </a:r>
            <a:r>
              <a:rPr lang="ru-RU" sz="2200" b="1" dirty="0" smtClean="0">
                <a:solidFill>
                  <a:srgbClr val="990000"/>
                </a:solidFill>
                <a:latin typeface="Comic Sans MS" pitchFamily="66" charset="0"/>
                <a:cs typeface="Arial" pitchFamily="34" charset="0"/>
              </a:rPr>
              <a:t>далекую</a:t>
            </a:r>
            <a:r>
              <a:rPr lang="en-US" sz="2200" b="1" dirty="0" smtClean="0">
                <a:solidFill>
                  <a:srgbClr val="990000"/>
                </a:solidFill>
                <a:latin typeface="Comic Sans MS" pitchFamily="66" charset="0"/>
                <a:cs typeface="Arial" pitchFamily="34" charset="0"/>
              </a:rPr>
              <a:t> </a:t>
            </a:r>
            <a:r>
              <a:rPr lang="ru-RU" sz="2200" b="1" dirty="0" smtClean="0">
                <a:solidFill>
                  <a:srgbClr val="990000"/>
                </a:solidFill>
                <a:latin typeface="Comic Sans MS" pitchFamily="66" charset="0"/>
                <a:cs typeface="Arial" pitchFamily="34" charset="0"/>
              </a:rPr>
              <a:t>и</a:t>
            </a:r>
            <a:r>
              <a:rPr lang="en-US" sz="2200" b="1" dirty="0" smtClean="0">
                <a:solidFill>
                  <a:srgbClr val="990000"/>
                </a:solidFill>
                <a:latin typeface="Comic Sans MS" pitchFamily="66" charset="0"/>
                <a:cs typeface="Arial" pitchFamily="34" charset="0"/>
              </a:rPr>
              <a:t> </a:t>
            </a:r>
            <a:r>
              <a:rPr lang="ru-RU" sz="2200" b="1" dirty="0" smtClean="0">
                <a:solidFill>
                  <a:srgbClr val="990000"/>
                </a:solidFill>
                <a:latin typeface="Comic Sans MS" pitchFamily="66" charset="0"/>
                <a:cs typeface="Arial" pitchFamily="34" charset="0"/>
              </a:rPr>
              <a:t>холодную</a:t>
            </a:r>
            <a:r>
              <a:rPr lang="en-US" sz="2200" b="1" dirty="0" smtClean="0">
                <a:solidFill>
                  <a:srgbClr val="990000"/>
                </a:solidFill>
                <a:latin typeface="Comic Sans MS" pitchFamily="66" charset="0"/>
                <a:cs typeface="Arial" pitchFamily="34" charset="0"/>
              </a:rPr>
              <a:t> </a:t>
            </a:r>
            <a:r>
              <a:rPr lang="ru-RU" sz="2200" b="1" dirty="0" smtClean="0">
                <a:solidFill>
                  <a:srgbClr val="990000"/>
                </a:solidFill>
                <a:latin typeface="Comic Sans MS" pitchFamily="66" charset="0"/>
                <a:cs typeface="Arial" pitchFamily="34" charset="0"/>
              </a:rPr>
              <a:t>Сибирь</a:t>
            </a:r>
            <a:r>
              <a:rPr lang="en-US" sz="2200" b="1" dirty="0" smtClean="0">
                <a:solidFill>
                  <a:srgbClr val="990000"/>
                </a:solidFill>
                <a:latin typeface="Comic Sans MS" pitchFamily="66" charset="0"/>
                <a:cs typeface="Arial" pitchFamily="34" charset="0"/>
              </a:rPr>
              <a:t> (</a:t>
            </a:r>
            <a:r>
              <a:rPr lang="ru-RU" sz="2200" b="1" dirty="0" smtClean="0">
                <a:solidFill>
                  <a:srgbClr val="990000"/>
                </a:solidFill>
                <a:latin typeface="Comic Sans MS" pitchFamily="66" charset="0"/>
                <a:cs typeface="Arial" pitchFamily="34" charset="0"/>
              </a:rPr>
              <a:t>отсюда</a:t>
            </a:r>
            <a:r>
              <a:rPr lang="en-US" sz="2200" b="1" dirty="0" smtClean="0">
                <a:solidFill>
                  <a:srgbClr val="990000"/>
                </a:solidFill>
                <a:latin typeface="Comic Sans MS" pitchFamily="66" charset="0"/>
                <a:cs typeface="Arial" pitchFamily="34" charset="0"/>
              </a:rPr>
              <a:t> </a:t>
            </a:r>
            <a:r>
              <a:rPr lang="ru-RU" sz="2200" b="1" dirty="0" smtClean="0">
                <a:solidFill>
                  <a:srgbClr val="990000"/>
                </a:solidFill>
                <a:latin typeface="Comic Sans MS" pitchFamily="66" charset="0"/>
                <a:cs typeface="Arial" pitchFamily="34" charset="0"/>
              </a:rPr>
              <a:t>и</a:t>
            </a:r>
            <a:r>
              <a:rPr lang="en-US" sz="2200" b="1" dirty="0" smtClean="0">
                <a:solidFill>
                  <a:srgbClr val="990000"/>
                </a:solidFill>
                <a:latin typeface="Comic Sans MS" pitchFamily="66" charset="0"/>
                <a:cs typeface="Arial" pitchFamily="34" charset="0"/>
              </a:rPr>
              <a:t> </a:t>
            </a:r>
            <a:r>
              <a:rPr lang="ru-RU" sz="2200" b="1" dirty="0" smtClean="0">
                <a:solidFill>
                  <a:srgbClr val="990000"/>
                </a:solidFill>
                <a:latin typeface="Comic Sans MS" pitchFamily="66" charset="0"/>
                <a:cs typeface="Arial" pitchFamily="34" charset="0"/>
              </a:rPr>
              <a:t>название</a:t>
            </a:r>
            <a:r>
              <a:rPr lang="en-US" sz="2200" b="1" dirty="0" smtClean="0">
                <a:solidFill>
                  <a:srgbClr val="990000"/>
                </a:solidFill>
                <a:latin typeface="Comic Sans MS" pitchFamily="66" charset="0"/>
                <a:cs typeface="Arial" pitchFamily="34" charset="0"/>
              </a:rPr>
              <a:t> </a:t>
            </a:r>
            <a:r>
              <a:rPr lang="ru-RU" sz="2200" b="1" dirty="0" smtClean="0">
                <a:solidFill>
                  <a:srgbClr val="990000"/>
                </a:solidFill>
                <a:latin typeface="Comic Sans MS" pitchFamily="66" charset="0"/>
                <a:cs typeface="Arial" pitchFamily="34" charset="0"/>
              </a:rPr>
              <a:t>дороги</a:t>
            </a:r>
            <a:r>
              <a:rPr lang="en-US" sz="2200" b="1" dirty="0" smtClean="0">
                <a:solidFill>
                  <a:srgbClr val="990000"/>
                </a:solidFill>
                <a:latin typeface="Comic Sans MS" pitchFamily="66" charset="0"/>
                <a:cs typeface="Arial" pitchFamily="34" charset="0"/>
              </a:rPr>
              <a:t> </a:t>
            </a:r>
            <a:r>
              <a:rPr lang="ru-RU" sz="2200" b="1" dirty="0" smtClean="0">
                <a:solidFill>
                  <a:srgbClr val="990000"/>
                </a:solidFill>
                <a:latin typeface="Comic Sans MS" pitchFamily="66" charset="0"/>
                <a:cs typeface="Arial" pitchFamily="34" charset="0"/>
              </a:rPr>
              <a:t>—</a:t>
            </a:r>
            <a:r>
              <a:rPr lang="en-US" sz="2200" b="1" dirty="0" smtClean="0">
                <a:solidFill>
                  <a:srgbClr val="990000"/>
                </a:solidFill>
                <a:latin typeface="Comic Sans MS" pitchFamily="66" charset="0"/>
                <a:cs typeface="Arial" pitchFamily="34" charset="0"/>
              </a:rPr>
              <a:t> </a:t>
            </a:r>
            <a:r>
              <a:rPr lang="ru-RU" sz="2200" b="1" dirty="0" smtClean="0">
                <a:solidFill>
                  <a:srgbClr val="990000"/>
                </a:solidFill>
                <a:latin typeface="Comic Sans MS" pitchFamily="66" charset="0"/>
                <a:cs typeface="Arial" pitchFamily="34" charset="0"/>
              </a:rPr>
              <a:t>Сибирка</a:t>
            </a:r>
            <a:r>
              <a:rPr lang="en-US" sz="2200" b="1" dirty="0" smtClean="0">
                <a:solidFill>
                  <a:srgbClr val="990000"/>
                </a:solidFill>
                <a:latin typeface="Comic Sans MS" pitchFamily="66" charset="0"/>
                <a:cs typeface="Arial" pitchFamily="34" charset="0"/>
              </a:rPr>
              <a:t>).</a:t>
            </a:r>
          </a:p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C812B7-9391-4027-A67C-23D73CE0BA1F}" type="slidenum">
              <a:rPr lang="ru-RU" smtClean="0"/>
              <a:pPr>
                <a:defRPr/>
              </a:pPr>
              <a:t>13</a:t>
            </a:fld>
            <a:endParaRPr lang="ru-RU"/>
          </a:p>
        </p:txBody>
      </p:sp>
      <p:pic>
        <p:nvPicPr>
          <p:cNvPr id="6" name="Picture 13" descr="сканирование0038"/>
          <p:cNvPicPr>
            <a:picLocks noChangeAspect="1" noChangeArrowheads="1"/>
          </p:cNvPicPr>
          <p:nvPr/>
        </p:nvPicPr>
        <p:blipFill>
          <a:blip r:embed="rId2" cstate="print">
            <a:lum bright="-6000" contrast="36000"/>
          </a:blip>
          <a:srcRect/>
          <a:stretch>
            <a:fillRect/>
          </a:stretch>
        </p:blipFill>
        <p:spPr bwMode="auto">
          <a:xfrm>
            <a:off x="2214546" y="857232"/>
            <a:ext cx="4572032" cy="28030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Rectangle 14"/>
          <p:cNvSpPr>
            <a:spLocks noChangeArrowheads="1"/>
          </p:cNvSpPr>
          <p:nvPr/>
        </p:nvSpPr>
        <p:spPr bwMode="auto">
          <a:xfrm>
            <a:off x="357158" y="1500174"/>
            <a:ext cx="1547603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b="1" dirty="0" smtClean="0">
                <a:solidFill>
                  <a:srgbClr val="000099"/>
                </a:solidFill>
                <a:latin typeface="Comic Sans MS" pitchFamily="66" charset="0"/>
              </a:rPr>
              <a:t>Привал</a:t>
            </a:r>
          </a:p>
          <a:p>
            <a:pPr algn="ctr">
              <a:defRPr/>
            </a:pPr>
            <a:r>
              <a:rPr lang="ru-RU" b="1" dirty="0" smtClean="0">
                <a:solidFill>
                  <a:srgbClr val="000099"/>
                </a:solidFill>
                <a:latin typeface="Comic Sans MS" pitchFamily="66" charset="0"/>
              </a:rPr>
              <a:t> </a:t>
            </a:r>
            <a:r>
              <a:rPr lang="ru-RU" b="1" dirty="0">
                <a:solidFill>
                  <a:srgbClr val="000099"/>
                </a:solidFill>
                <a:latin typeface="Comic Sans MS" pitchFamily="66" charset="0"/>
              </a:rPr>
              <a:t>арестантов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385" decel="100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" dur="385" decel="100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6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7" dur="385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8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9" dur="385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0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1" presetID="5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385" decel="1000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4" dur="385" decel="1000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5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6" dur="385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7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8" dur="385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9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volga1-big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57224" y="1643050"/>
            <a:ext cx="3822079" cy="327415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Заголовок 1"/>
          <p:cNvSpPr txBox="1">
            <a:spLocks/>
          </p:cNvSpPr>
          <p:nvPr/>
        </p:nvSpPr>
        <p:spPr bwMode="auto">
          <a:xfrm>
            <a:off x="357158" y="785794"/>
            <a:ext cx="8572560" cy="714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3600" b="1" kern="0" dirty="0" smtClean="0">
                <a:ln w="11430">
                  <a:solidFill>
                    <a:srgbClr val="990000"/>
                  </a:solidFill>
                </a:ln>
                <a:solidFill>
                  <a:srgbClr val="99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j-ea"/>
                <a:cs typeface="+mj-cs"/>
              </a:rPr>
              <a:t>О ВОЛГА!.. колыбель моя!..</a:t>
            </a:r>
            <a:endParaRPr kumimoji="0" lang="ru-RU" sz="3600" b="1" i="0" u="none" strike="noStrike" kern="0" normalizeH="0" baseline="0" noProof="0" dirty="0">
              <a:ln w="11430">
                <a:solidFill>
                  <a:srgbClr val="990000"/>
                </a:solidFill>
              </a:ln>
              <a:solidFill>
                <a:srgbClr val="99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  <p:sp>
        <p:nvSpPr>
          <p:cNvPr id="8" name="Содержимое 2"/>
          <p:cNvSpPr txBox="1">
            <a:spLocks/>
          </p:cNvSpPr>
          <p:nvPr/>
        </p:nvSpPr>
        <p:spPr bwMode="auto">
          <a:xfrm>
            <a:off x="285720" y="5072074"/>
            <a:ext cx="8501122" cy="1428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80000"/>
              </a:lnSpc>
            </a:pPr>
            <a:r>
              <a:rPr lang="ru-RU" sz="2200" b="1" dirty="0" smtClean="0">
                <a:solidFill>
                  <a:srgbClr val="800000"/>
                </a:solidFill>
                <a:latin typeface="Comic Sans MS" pitchFamily="66" charset="0"/>
              </a:rPr>
              <a:t>Невдалеке</a:t>
            </a:r>
            <a:r>
              <a:rPr lang="en-US" sz="2200" b="1" dirty="0" smtClean="0">
                <a:solidFill>
                  <a:srgbClr val="800000"/>
                </a:solidFill>
                <a:latin typeface="Comic Sans MS" pitchFamily="66" charset="0"/>
              </a:rPr>
              <a:t> </a:t>
            </a:r>
            <a:r>
              <a:rPr lang="ru-RU" sz="2200" b="1" dirty="0" smtClean="0">
                <a:solidFill>
                  <a:srgbClr val="800000"/>
                </a:solidFill>
                <a:latin typeface="Comic Sans MS" pitchFamily="66" charset="0"/>
              </a:rPr>
              <a:t>от</a:t>
            </a:r>
            <a:r>
              <a:rPr lang="en-US" sz="2200" b="1" dirty="0" smtClean="0">
                <a:solidFill>
                  <a:srgbClr val="800000"/>
                </a:solidFill>
                <a:latin typeface="Comic Sans MS" pitchFamily="66" charset="0"/>
              </a:rPr>
              <a:t> </a:t>
            </a:r>
            <a:r>
              <a:rPr lang="ru-RU" sz="2200" b="1" dirty="0" err="1" smtClean="0">
                <a:solidFill>
                  <a:srgbClr val="800000"/>
                </a:solidFill>
                <a:latin typeface="Comic Sans MS" pitchFamily="66" charset="0"/>
              </a:rPr>
              <a:t>Грешнева</a:t>
            </a:r>
            <a:r>
              <a:rPr lang="en-US" sz="2200" b="1" dirty="0" smtClean="0">
                <a:solidFill>
                  <a:srgbClr val="800000"/>
                </a:solidFill>
                <a:latin typeface="Comic Sans MS" pitchFamily="66" charset="0"/>
              </a:rPr>
              <a:t> </a:t>
            </a:r>
            <a:r>
              <a:rPr lang="ru-RU" sz="2200" b="1" dirty="0" smtClean="0">
                <a:solidFill>
                  <a:srgbClr val="800000"/>
                </a:solidFill>
                <a:latin typeface="Comic Sans MS" pitchFamily="66" charset="0"/>
              </a:rPr>
              <a:t>протекала</a:t>
            </a:r>
            <a:r>
              <a:rPr lang="en-US" sz="2200" b="1" dirty="0" smtClean="0">
                <a:solidFill>
                  <a:srgbClr val="800000"/>
                </a:solidFill>
                <a:latin typeface="Comic Sans MS" pitchFamily="66" charset="0"/>
              </a:rPr>
              <a:t> </a:t>
            </a:r>
            <a:r>
              <a:rPr lang="ru-RU" sz="2200" b="1" dirty="0" smtClean="0">
                <a:solidFill>
                  <a:srgbClr val="800000"/>
                </a:solidFill>
                <a:latin typeface="Comic Sans MS" pitchFamily="66" charset="0"/>
              </a:rPr>
              <a:t>Волга</a:t>
            </a:r>
            <a:r>
              <a:rPr lang="en-US" sz="2200" b="1" dirty="0" smtClean="0">
                <a:solidFill>
                  <a:srgbClr val="800000"/>
                </a:solidFill>
                <a:latin typeface="Comic Sans MS" pitchFamily="66" charset="0"/>
              </a:rPr>
              <a:t>. </a:t>
            </a:r>
            <a:r>
              <a:rPr lang="ru-RU" sz="2200" b="1" dirty="0" smtClean="0">
                <a:solidFill>
                  <a:srgbClr val="800000"/>
                </a:solidFill>
                <a:latin typeface="Comic Sans MS" pitchFamily="66" charset="0"/>
              </a:rPr>
              <a:t>Вместе</a:t>
            </a:r>
            <a:r>
              <a:rPr lang="en-US" sz="2200" b="1" dirty="0" smtClean="0">
                <a:solidFill>
                  <a:srgbClr val="800000"/>
                </a:solidFill>
                <a:latin typeface="Comic Sans MS" pitchFamily="66" charset="0"/>
              </a:rPr>
              <a:t> </a:t>
            </a:r>
            <a:r>
              <a:rPr lang="ru-RU" sz="2200" b="1" dirty="0" smtClean="0">
                <a:solidFill>
                  <a:srgbClr val="800000"/>
                </a:solidFill>
                <a:latin typeface="Comic Sans MS" pitchFamily="66" charset="0"/>
              </a:rPr>
              <a:t>со</a:t>
            </a:r>
            <a:r>
              <a:rPr lang="en-US" sz="2200" b="1" dirty="0" smtClean="0">
                <a:solidFill>
                  <a:srgbClr val="800000"/>
                </a:solidFill>
                <a:latin typeface="Comic Sans MS" pitchFamily="66" charset="0"/>
              </a:rPr>
              <a:t> </a:t>
            </a:r>
            <a:r>
              <a:rPr lang="ru-RU" sz="2200" b="1" dirty="0" smtClean="0">
                <a:solidFill>
                  <a:srgbClr val="800000"/>
                </a:solidFill>
                <a:latin typeface="Comic Sans MS" pitchFamily="66" charset="0"/>
              </a:rPr>
              <a:t>своими</a:t>
            </a:r>
            <a:r>
              <a:rPr lang="en-US" sz="2200" b="1" dirty="0" smtClean="0">
                <a:solidFill>
                  <a:srgbClr val="800000"/>
                </a:solidFill>
                <a:latin typeface="Comic Sans MS" pitchFamily="66" charset="0"/>
              </a:rPr>
              <a:t> </a:t>
            </a:r>
            <a:r>
              <a:rPr lang="ru-RU" sz="2200" b="1" dirty="0" smtClean="0">
                <a:solidFill>
                  <a:srgbClr val="800000"/>
                </a:solidFill>
                <a:latin typeface="Comic Sans MS" pitchFamily="66" charset="0"/>
              </a:rPr>
              <a:t>деревенскими</a:t>
            </a:r>
            <a:r>
              <a:rPr lang="en-US" sz="2200" b="1" dirty="0" smtClean="0">
                <a:solidFill>
                  <a:srgbClr val="800000"/>
                </a:solidFill>
                <a:latin typeface="Comic Sans MS" pitchFamily="66" charset="0"/>
              </a:rPr>
              <a:t> </a:t>
            </a:r>
            <a:r>
              <a:rPr lang="ru-RU" sz="2200" b="1" dirty="0" smtClean="0">
                <a:solidFill>
                  <a:srgbClr val="800000"/>
                </a:solidFill>
                <a:latin typeface="Comic Sans MS" pitchFamily="66" charset="0"/>
              </a:rPr>
              <a:t>друзьями</a:t>
            </a:r>
            <a:r>
              <a:rPr lang="en-US" sz="2200" b="1" dirty="0" smtClean="0">
                <a:solidFill>
                  <a:srgbClr val="800000"/>
                </a:solidFill>
                <a:latin typeface="Comic Sans MS" pitchFamily="66" charset="0"/>
              </a:rPr>
              <a:t> </a:t>
            </a:r>
            <a:r>
              <a:rPr lang="ru-RU" sz="2200" b="1" dirty="0" smtClean="0">
                <a:solidFill>
                  <a:srgbClr val="800000"/>
                </a:solidFill>
                <a:latin typeface="Comic Sans MS" pitchFamily="66" charset="0"/>
              </a:rPr>
              <a:t>Некрасов</a:t>
            </a:r>
            <a:r>
              <a:rPr lang="en-US" sz="2200" b="1" dirty="0" smtClean="0">
                <a:solidFill>
                  <a:srgbClr val="800000"/>
                </a:solidFill>
                <a:latin typeface="Comic Sans MS" pitchFamily="66" charset="0"/>
              </a:rPr>
              <a:t> </a:t>
            </a:r>
            <a:r>
              <a:rPr lang="ru-RU" sz="2200" b="1" dirty="0" smtClean="0">
                <a:solidFill>
                  <a:srgbClr val="800000"/>
                </a:solidFill>
                <a:latin typeface="Comic Sans MS" pitchFamily="66" charset="0"/>
              </a:rPr>
              <a:t>часто</a:t>
            </a:r>
            <a:r>
              <a:rPr lang="en-US" sz="2200" b="1" dirty="0" smtClean="0">
                <a:solidFill>
                  <a:srgbClr val="800000"/>
                </a:solidFill>
                <a:latin typeface="Comic Sans MS" pitchFamily="66" charset="0"/>
              </a:rPr>
              <a:t> </a:t>
            </a:r>
            <a:r>
              <a:rPr lang="ru-RU" sz="2200" b="1" dirty="0" smtClean="0">
                <a:solidFill>
                  <a:srgbClr val="800000"/>
                </a:solidFill>
                <a:latin typeface="Comic Sans MS" pitchFamily="66" charset="0"/>
              </a:rPr>
              <a:t>бывал</a:t>
            </a:r>
            <a:r>
              <a:rPr lang="en-US" sz="2200" b="1" dirty="0" smtClean="0">
                <a:solidFill>
                  <a:srgbClr val="800000"/>
                </a:solidFill>
                <a:latin typeface="Comic Sans MS" pitchFamily="66" charset="0"/>
              </a:rPr>
              <a:t> </a:t>
            </a:r>
            <a:r>
              <a:rPr lang="ru-RU" sz="2200" b="1" dirty="0" smtClean="0">
                <a:solidFill>
                  <a:srgbClr val="800000"/>
                </a:solidFill>
                <a:latin typeface="Comic Sans MS" pitchFamily="66" charset="0"/>
              </a:rPr>
              <a:t>на</a:t>
            </a:r>
            <a:r>
              <a:rPr lang="en-US" sz="2200" b="1" dirty="0" smtClean="0">
                <a:solidFill>
                  <a:srgbClr val="800000"/>
                </a:solidFill>
                <a:latin typeface="Comic Sans MS" pitchFamily="66" charset="0"/>
              </a:rPr>
              <a:t> </a:t>
            </a:r>
            <a:r>
              <a:rPr lang="ru-RU" sz="2200" b="1" dirty="0" smtClean="0">
                <a:solidFill>
                  <a:srgbClr val="800000"/>
                </a:solidFill>
                <a:latin typeface="Comic Sans MS" pitchFamily="66" charset="0"/>
              </a:rPr>
              <a:t>волжском</a:t>
            </a:r>
            <a:r>
              <a:rPr lang="en-US" sz="2200" b="1" dirty="0" smtClean="0">
                <a:solidFill>
                  <a:srgbClr val="800000"/>
                </a:solidFill>
                <a:latin typeface="Comic Sans MS" pitchFamily="66" charset="0"/>
              </a:rPr>
              <a:t> </a:t>
            </a:r>
            <a:r>
              <a:rPr lang="ru-RU" sz="2200" b="1" dirty="0" smtClean="0">
                <a:solidFill>
                  <a:srgbClr val="800000"/>
                </a:solidFill>
                <a:latin typeface="Comic Sans MS" pitchFamily="66" charset="0"/>
              </a:rPr>
              <a:t>берегу</a:t>
            </a:r>
            <a:r>
              <a:rPr lang="en-US" sz="2200" b="1" dirty="0" smtClean="0">
                <a:solidFill>
                  <a:srgbClr val="800000"/>
                </a:solidFill>
                <a:latin typeface="Comic Sans MS" pitchFamily="66" charset="0"/>
              </a:rPr>
              <a:t>. </a:t>
            </a:r>
            <a:r>
              <a:rPr lang="ru-RU" sz="2200" b="1" dirty="0" smtClean="0">
                <a:solidFill>
                  <a:srgbClr val="800000"/>
                </a:solidFill>
                <a:latin typeface="Comic Sans MS" pitchFamily="66" charset="0"/>
              </a:rPr>
              <a:t>Целые</a:t>
            </a:r>
            <a:r>
              <a:rPr lang="en-US" sz="2200" b="1" dirty="0" smtClean="0">
                <a:solidFill>
                  <a:srgbClr val="800000"/>
                </a:solidFill>
                <a:latin typeface="Comic Sans MS" pitchFamily="66" charset="0"/>
              </a:rPr>
              <a:t> </a:t>
            </a:r>
            <a:r>
              <a:rPr lang="ru-RU" sz="2200" b="1" dirty="0" smtClean="0">
                <a:solidFill>
                  <a:srgbClr val="800000"/>
                </a:solidFill>
                <a:latin typeface="Comic Sans MS" pitchFamily="66" charset="0"/>
              </a:rPr>
              <a:t>дни</a:t>
            </a:r>
            <a:r>
              <a:rPr lang="en-US" sz="2200" b="1" dirty="0" smtClean="0">
                <a:solidFill>
                  <a:srgbClr val="800000"/>
                </a:solidFill>
                <a:latin typeface="Comic Sans MS" pitchFamily="66" charset="0"/>
              </a:rPr>
              <a:t> </a:t>
            </a:r>
            <a:r>
              <a:rPr lang="ru-RU" sz="2200" b="1" dirty="0" smtClean="0">
                <a:solidFill>
                  <a:srgbClr val="800000"/>
                </a:solidFill>
                <a:latin typeface="Comic Sans MS" pitchFamily="66" charset="0"/>
              </a:rPr>
              <a:t>проводил</a:t>
            </a:r>
            <a:r>
              <a:rPr lang="en-US" sz="2200" b="1" dirty="0" smtClean="0">
                <a:solidFill>
                  <a:srgbClr val="800000"/>
                </a:solidFill>
                <a:latin typeface="Comic Sans MS" pitchFamily="66" charset="0"/>
              </a:rPr>
              <a:t> </a:t>
            </a:r>
            <a:r>
              <a:rPr lang="ru-RU" sz="2200" b="1" dirty="0" smtClean="0">
                <a:solidFill>
                  <a:srgbClr val="800000"/>
                </a:solidFill>
                <a:latin typeface="Comic Sans MS" pitchFamily="66" charset="0"/>
              </a:rPr>
              <a:t>он</a:t>
            </a:r>
            <a:r>
              <a:rPr lang="en-US" sz="2200" b="1" dirty="0" smtClean="0">
                <a:solidFill>
                  <a:srgbClr val="800000"/>
                </a:solidFill>
                <a:latin typeface="Comic Sans MS" pitchFamily="66" charset="0"/>
              </a:rPr>
              <a:t> </a:t>
            </a:r>
            <a:r>
              <a:rPr lang="ru-RU" sz="2200" b="1" dirty="0" smtClean="0">
                <a:solidFill>
                  <a:srgbClr val="800000"/>
                </a:solidFill>
                <a:latin typeface="Comic Sans MS" pitchFamily="66" charset="0"/>
              </a:rPr>
              <a:t>здесь</a:t>
            </a:r>
            <a:r>
              <a:rPr lang="en-US" sz="2200" b="1" dirty="0" smtClean="0">
                <a:solidFill>
                  <a:srgbClr val="800000"/>
                </a:solidFill>
                <a:latin typeface="Comic Sans MS" pitchFamily="66" charset="0"/>
              </a:rPr>
              <a:t>, </a:t>
            </a:r>
            <a:r>
              <a:rPr lang="ru-RU" sz="2200" b="1" dirty="0" smtClean="0">
                <a:solidFill>
                  <a:srgbClr val="800000"/>
                </a:solidFill>
                <a:latin typeface="Comic Sans MS" pitchFamily="66" charset="0"/>
              </a:rPr>
              <a:t>помогал</a:t>
            </a:r>
            <a:r>
              <a:rPr lang="en-US" sz="2200" b="1" dirty="0" smtClean="0">
                <a:solidFill>
                  <a:srgbClr val="800000"/>
                </a:solidFill>
                <a:latin typeface="Comic Sans MS" pitchFamily="66" charset="0"/>
              </a:rPr>
              <a:t> </a:t>
            </a:r>
            <a:r>
              <a:rPr lang="ru-RU" sz="2200" b="1" dirty="0" smtClean="0">
                <a:solidFill>
                  <a:srgbClr val="800000"/>
                </a:solidFill>
                <a:latin typeface="Comic Sans MS" pitchFamily="66" charset="0"/>
              </a:rPr>
              <a:t>рыбакам</a:t>
            </a:r>
            <a:r>
              <a:rPr lang="en-US" sz="2200" b="1" dirty="0" smtClean="0">
                <a:solidFill>
                  <a:srgbClr val="800000"/>
                </a:solidFill>
                <a:latin typeface="Comic Sans MS" pitchFamily="66" charset="0"/>
              </a:rPr>
              <a:t>, </a:t>
            </a:r>
            <a:r>
              <a:rPr lang="ru-RU" sz="2200" b="1" dirty="0" smtClean="0">
                <a:solidFill>
                  <a:srgbClr val="800000"/>
                </a:solidFill>
                <a:latin typeface="Comic Sans MS" pitchFamily="66" charset="0"/>
              </a:rPr>
              <a:t>бродил</a:t>
            </a:r>
            <a:r>
              <a:rPr lang="en-US" sz="2200" b="1" dirty="0" smtClean="0">
                <a:solidFill>
                  <a:srgbClr val="800000"/>
                </a:solidFill>
                <a:latin typeface="Comic Sans MS" pitchFamily="66" charset="0"/>
              </a:rPr>
              <a:t> </a:t>
            </a:r>
            <a:r>
              <a:rPr lang="ru-RU" sz="2200" b="1" dirty="0" smtClean="0">
                <a:solidFill>
                  <a:srgbClr val="800000"/>
                </a:solidFill>
                <a:latin typeface="Comic Sans MS" pitchFamily="66" charset="0"/>
              </a:rPr>
              <a:t>с</a:t>
            </a:r>
            <a:r>
              <a:rPr lang="en-US" sz="2200" b="1" dirty="0" smtClean="0">
                <a:solidFill>
                  <a:srgbClr val="800000"/>
                </a:solidFill>
                <a:latin typeface="Comic Sans MS" pitchFamily="66" charset="0"/>
              </a:rPr>
              <a:t> </a:t>
            </a:r>
            <a:r>
              <a:rPr lang="ru-RU" sz="2200" b="1" dirty="0" smtClean="0">
                <a:solidFill>
                  <a:srgbClr val="800000"/>
                </a:solidFill>
                <a:latin typeface="Comic Sans MS" pitchFamily="66" charset="0"/>
              </a:rPr>
              <a:t>ружьем</a:t>
            </a:r>
            <a:r>
              <a:rPr lang="en-US" sz="2200" b="1" dirty="0" smtClean="0">
                <a:solidFill>
                  <a:srgbClr val="800000"/>
                </a:solidFill>
                <a:latin typeface="Comic Sans MS" pitchFamily="66" charset="0"/>
              </a:rPr>
              <a:t> </a:t>
            </a:r>
            <a:r>
              <a:rPr lang="ru-RU" sz="2200" b="1" dirty="0" smtClean="0">
                <a:solidFill>
                  <a:srgbClr val="800000"/>
                </a:solidFill>
                <a:latin typeface="Comic Sans MS" pitchFamily="66" charset="0"/>
              </a:rPr>
              <a:t>по</a:t>
            </a:r>
            <a:r>
              <a:rPr lang="en-US" sz="2200" b="1" dirty="0" smtClean="0">
                <a:solidFill>
                  <a:srgbClr val="800000"/>
                </a:solidFill>
                <a:latin typeface="Comic Sans MS" pitchFamily="66" charset="0"/>
              </a:rPr>
              <a:t> </a:t>
            </a:r>
            <a:r>
              <a:rPr lang="ru-RU" sz="2200" b="1" dirty="0" smtClean="0">
                <a:solidFill>
                  <a:srgbClr val="800000"/>
                </a:solidFill>
                <a:latin typeface="Comic Sans MS" pitchFamily="66" charset="0"/>
              </a:rPr>
              <a:t>островам</a:t>
            </a:r>
            <a:r>
              <a:rPr lang="en-US" sz="2200" b="1" dirty="0" smtClean="0">
                <a:solidFill>
                  <a:srgbClr val="800000"/>
                </a:solidFill>
                <a:latin typeface="Comic Sans MS" pitchFamily="66" charset="0"/>
              </a:rPr>
              <a:t> </a:t>
            </a:r>
            <a:r>
              <a:rPr lang="ru-RU" sz="2200" b="1" dirty="0" smtClean="0">
                <a:solidFill>
                  <a:srgbClr val="800000"/>
                </a:solidFill>
                <a:latin typeface="Comic Sans MS" pitchFamily="66" charset="0"/>
              </a:rPr>
              <a:t>и</a:t>
            </a:r>
            <a:r>
              <a:rPr lang="en-US" sz="2200" b="1" dirty="0" smtClean="0">
                <a:solidFill>
                  <a:srgbClr val="800000"/>
                </a:solidFill>
                <a:latin typeface="Comic Sans MS" pitchFamily="66" charset="0"/>
              </a:rPr>
              <a:t> </a:t>
            </a:r>
            <a:r>
              <a:rPr lang="ru-RU" sz="2200" b="1" dirty="0" smtClean="0">
                <a:solidFill>
                  <a:srgbClr val="800000"/>
                </a:solidFill>
                <a:latin typeface="Comic Sans MS" pitchFamily="66" charset="0"/>
              </a:rPr>
              <a:t>часами</a:t>
            </a:r>
            <a:r>
              <a:rPr lang="en-US" sz="2200" b="1" dirty="0" smtClean="0">
                <a:solidFill>
                  <a:srgbClr val="800000"/>
                </a:solidFill>
                <a:latin typeface="Comic Sans MS" pitchFamily="66" charset="0"/>
              </a:rPr>
              <a:t> </a:t>
            </a:r>
            <a:r>
              <a:rPr lang="ru-RU" sz="2200" b="1" dirty="0" smtClean="0">
                <a:solidFill>
                  <a:srgbClr val="800000"/>
                </a:solidFill>
                <a:latin typeface="Comic Sans MS" pitchFamily="66" charset="0"/>
              </a:rPr>
              <a:t>любовался</a:t>
            </a:r>
            <a:r>
              <a:rPr lang="en-US" sz="2200" b="1" dirty="0" smtClean="0">
                <a:solidFill>
                  <a:srgbClr val="800000"/>
                </a:solidFill>
                <a:latin typeface="Comic Sans MS" pitchFamily="66" charset="0"/>
              </a:rPr>
              <a:t> </a:t>
            </a:r>
            <a:r>
              <a:rPr lang="ru-RU" sz="2200" b="1" dirty="0" smtClean="0">
                <a:solidFill>
                  <a:srgbClr val="800000"/>
                </a:solidFill>
                <a:latin typeface="Comic Sans MS" pitchFamily="66" charset="0"/>
              </a:rPr>
              <a:t>вольными</a:t>
            </a:r>
            <a:r>
              <a:rPr lang="en-US" sz="2200" b="1" dirty="0" smtClean="0">
                <a:solidFill>
                  <a:srgbClr val="800000"/>
                </a:solidFill>
                <a:latin typeface="Comic Sans MS" pitchFamily="66" charset="0"/>
              </a:rPr>
              <a:t> </a:t>
            </a:r>
            <a:r>
              <a:rPr lang="ru-RU" sz="2200" b="1" dirty="0" smtClean="0">
                <a:solidFill>
                  <a:srgbClr val="800000"/>
                </a:solidFill>
                <a:latin typeface="Comic Sans MS" pitchFamily="66" charset="0"/>
              </a:rPr>
              <a:t>просторами</a:t>
            </a:r>
            <a:r>
              <a:rPr lang="en-US" sz="2200" b="1" dirty="0" smtClean="0">
                <a:solidFill>
                  <a:srgbClr val="800000"/>
                </a:solidFill>
                <a:latin typeface="Comic Sans MS" pitchFamily="66" charset="0"/>
              </a:rPr>
              <a:t> </a:t>
            </a:r>
            <a:r>
              <a:rPr lang="ru-RU" sz="2200" b="1" dirty="0" smtClean="0">
                <a:solidFill>
                  <a:srgbClr val="800000"/>
                </a:solidFill>
                <a:latin typeface="Comic Sans MS" pitchFamily="66" charset="0"/>
              </a:rPr>
              <a:t>великой</a:t>
            </a:r>
            <a:r>
              <a:rPr lang="en-US" sz="2200" b="1" dirty="0" smtClean="0">
                <a:solidFill>
                  <a:srgbClr val="800000"/>
                </a:solidFill>
                <a:latin typeface="Comic Sans MS" pitchFamily="66" charset="0"/>
              </a:rPr>
              <a:t> </a:t>
            </a:r>
            <a:r>
              <a:rPr lang="ru-RU" sz="2200" b="1" dirty="0" smtClean="0">
                <a:solidFill>
                  <a:srgbClr val="800000"/>
                </a:solidFill>
                <a:latin typeface="Comic Sans MS" pitchFamily="66" charset="0"/>
              </a:rPr>
              <a:t>реки. 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endParaRPr kumimoji="0" lang="ru-RU" sz="2200" b="1" i="0" u="none" strike="noStrike" kern="1200" cap="none" spc="0" normalizeH="0" baseline="0" noProof="0" dirty="0">
              <a:ln>
                <a:noFill/>
              </a:ln>
              <a:solidFill>
                <a:srgbClr val="800000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pic>
        <p:nvPicPr>
          <p:cNvPr id="7" name="Picture 12" descr="сканирование0039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3" cstate="print">
            <a:lum bright="-12000" contrast="36000"/>
          </a:blip>
          <a:srcRect/>
          <a:stretch>
            <a:fillRect/>
          </a:stretch>
        </p:blipFill>
        <p:spPr>
          <a:xfrm>
            <a:off x="5572132" y="1785925"/>
            <a:ext cx="2071702" cy="281229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4786322"/>
            <a:ext cx="8929718" cy="1857388"/>
          </a:xfrm>
        </p:spPr>
        <p:txBody>
          <a:bodyPr/>
          <a:lstStyle/>
          <a:p>
            <a:pPr marL="266700" indent="0">
              <a:buNone/>
            </a:pPr>
            <a:r>
              <a:rPr lang="ru-RU" sz="2200" b="1" dirty="0" smtClean="0">
                <a:solidFill>
                  <a:srgbClr val="800000"/>
                </a:solidFill>
                <a:latin typeface="Comic Sans MS" pitchFamily="66" charset="0"/>
                <a:cs typeface="Arial" pitchFamily="34" charset="0"/>
              </a:rPr>
              <a:t>Но</a:t>
            </a:r>
            <a:r>
              <a:rPr lang="en-US" sz="2200" b="1" dirty="0" smtClean="0">
                <a:solidFill>
                  <a:srgbClr val="800000"/>
                </a:solidFill>
                <a:latin typeface="Comic Sans MS" pitchFamily="66" charset="0"/>
                <a:cs typeface="Arial" pitchFamily="34" charset="0"/>
              </a:rPr>
              <a:t> </a:t>
            </a:r>
            <a:r>
              <a:rPr lang="ru-RU" sz="2200" b="1" dirty="0" smtClean="0">
                <a:solidFill>
                  <a:srgbClr val="800000"/>
                </a:solidFill>
                <a:latin typeface="Comic Sans MS" pitchFamily="66" charset="0"/>
                <a:cs typeface="Arial" pitchFamily="34" charset="0"/>
              </a:rPr>
              <a:t>однажды</a:t>
            </a:r>
            <a:r>
              <a:rPr lang="en-US" sz="2200" b="1" dirty="0" smtClean="0">
                <a:solidFill>
                  <a:srgbClr val="800000"/>
                </a:solidFill>
                <a:latin typeface="Comic Sans MS" pitchFamily="66" charset="0"/>
                <a:cs typeface="Arial" pitchFamily="34" charset="0"/>
              </a:rPr>
              <a:t> </a:t>
            </a:r>
            <a:r>
              <a:rPr lang="ru-RU" sz="2200" b="1" dirty="0" smtClean="0">
                <a:solidFill>
                  <a:srgbClr val="800000"/>
                </a:solidFill>
                <a:latin typeface="Comic Sans MS" pitchFamily="66" charset="0"/>
                <a:cs typeface="Arial" pitchFamily="34" charset="0"/>
              </a:rPr>
              <a:t>мальчик</a:t>
            </a:r>
            <a:r>
              <a:rPr lang="en-US" sz="2200" b="1" dirty="0" smtClean="0">
                <a:solidFill>
                  <a:srgbClr val="800000"/>
                </a:solidFill>
                <a:latin typeface="Comic Sans MS" pitchFamily="66" charset="0"/>
                <a:cs typeface="Arial" pitchFamily="34" charset="0"/>
              </a:rPr>
              <a:t> </a:t>
            </a:r>
            <a:r>
              <a:rPr lang="ru-RU" sz="2200" b="1" dirty="0" smtClean="0">
                <a:solidFill>
                  <a:srgbClr val="800000"/>
                </a:solidFill>
                <a:latin typeface="Comic Sans MS" pitchFamily="66" charset="0"/>
                <a:cs typeface="Arial" pitchFamily="34" charset="0"/>
              </a:rPr>
              <a:t>был</a:t>
            </a:r>
            <a:r>
              <a:rPr lang="en-US" sz="2200" b="1" dirty="0" smtClean="0">
                <a:solidFill>
                  <a:srgbClr val="800000"/>
                </a:solidFill>
                <a:latin typeface="Comic Sans MS" pitchFamily="66" charset="0"/>
                <a:cs typeface="Arial" pitchFamily="34" charset="0"/>
              </a:rPr>
              <a:t> </a:t>
            </a:r>
            <a:r>
              <a:rPr lang="ru-RU" sz="2200" b="1" dirty="0" smtClean="0">
                <a:solidFill>
                  <a:srgbClr val="800000"/>
                </a:solidFill>
                <a:latin typeface="Comic Sans MS" pitchFamily="66" charset="0"/>
                <a:cs typeface="Arial" pitchFamily="34" charset="0"/>
              </a:rPr>
              <a:t>потрясен</a:t>
            </a:r>
            <a:r>
              <a:rPr lang="en-US" sz="2200" b="1" dirty="0" smtClean="0">
                <a:solidFill>
                  <a:srgbClr val="800000"/>
                </a:solidFill>
                <a:latin typeface="Comic Sans MS" pitchFamily="66" charset="0"/>
                <a:cs typeface="Arial" pitchFamily="34" charset="0"/>
              </a:rPr>
              <a:t> </a:t>
            </a:r>
            <a:r>
              <a:rPr lang="ru-RU" sz="2200" b="1" dirty="0" smtClean="0">
                <a:solidFill>
                  <a:srgbClr val="800000"/>
                </a:solidFill>
                <a:latin typeface="Comic Sans MS" pitchFamily="66" charset="0"/>
                <a:cs typeface="Arial" pitchFamily="34" charset="0"/>
              </a:rPr>
              <a:t>открывшейся</a:t>
            </a:r>
            <a:r>
              <a:rPr lang="en-US" sz="2200" b="1" dirty="0" smtClean="0">
                <a:solidFill>
                  <a:srgbClr val="800000"/>
                </a:solidFill>
                <a:latin typeface="Comic Sans MS" pitchFamily="66" charset="0"/>
                <a:cs typeface="Arial" pitchFamily="34" charset="0"/>
              </a:rPr>
              <a:t> </a:t>
            </a:r>
            <a:r>
              <a:rPr lang="ru-RU" sz="2200" b="1" dirty="0" smtClean="0">
                <a:solidFill>
                  <a:srgbClr val="800000"/>
                </a:solidFill>
                <a:latin typeface="Comic Sans MS" pitchFamily="66" charset="0"/>
                <a:cs typeface="Arial" pitchFamily="34" charset="0"/>
              </a:rPr>
              <a:t>перед</a:t>
            </a:r>
            <a:r>
              <a:rPr lang="en-US" sz="2200" b="1" dirty="0" smtClean="0">
                <a:solidFill>
                  <a:srgbClr val="800000"/>
                </a:solidFill>
                <a:latin typeface="Comic Sans MS" pitchFamily="66" charset="0"/>
                <a:cs typeface="Arial" pitchFamily="34" charset="0"/>
              </a:rPr>
              <a:t> </a:t>
            </a:r>
            <a:r>
              <a:rPr lang="ru-RU" sz="2200" b="1" dirty="0" smtClean="0">
                <a:solidFill>
                  <a:srgbClr val="800000"/>
                </a:solidFill>
                <a:latin typeface="Comic Sans MS" pitchFamily="66" charset="0"/>
                <a:cs typeface="Arial" pitchFamily="34" charset="0"/>
              </a:rPr>
              <a:t>его глазами</a:t>
            </a:r>
            <a:r>
              <a:rPr lang="en-US" sz="2200" b="1" dirty="0" smtClean="0">
                <a:solidFill>
                  <a:srgbClr val="800000"/>
                </a:solidFill>
                <a:latin typeface="Comic Sans MS" pitchFamily="66" charset="0"/>
                <a:cs typeface="Arial" pitchFamily="34" charset="0"/>
              </a:rPr>
              <a:t> </a:t>
            </a:r>
            <a:r>
              <a:rPr lang="ru-RU" sz="2200" b="1" dirty="0" smtClean="0">
                <a:solidFill>
                  <a:srgbClr val="800000"/>
                </a:solidFill>
                <a:latin typeface="Comic Sans MS" pitchFamily="66" charset="0"/>
                <a:cs typeface="Arial" pitchFamily="34" charset="0"/>
              </a:rPr>
              <a:t>картиной</a:t>
            </a:r>
            <a:r>
              <a:rPr lang="en-US" sz="2200" b="1" dirty="0" smtClean="0">
                <a:solidFill>
                  <a:srgbClr val="800000"/>
                </a:solidFill>
                <a:latin typeface="Comic Sans MS" pitchFamily="66" charset="0"/>
                <a:cs typeface="Arial" pitchFamily="34" charset="0"/>
              </a:rPr>
              <a:t>: </a:t>
            </a:r>
            <a:r>
              <a:rPr lang="ru-RU" sz="2200" b="1" dirty="0" smtClean="0">
                <a:solidFill>
                  <a:srgbClr val="800000"/>
                </a:solidFill>
                <a:latin typeface="Comic Sans MS" pitchFamily="66" charset="0"/>
                <a:cs typeface="Arial" pitchFamily="34" charset="0"/>
              </a:rPr>
              <a:t>по</a:t>
            </a:r>
            <a:r>
              <a:rPr lang="en-US" sz="2200" b="1" dirty="0" smtClean="0">
                <a:solidFill>
                  <a:srgbClr val="800000"/>
                </a:solidFill>
                <a:latin typeface="Comic Sans MS" pitchFamily="66" charset="0"/>
                <a:cs typeface="Arial" pitchFamily="34" charset="0"/>
              </a:rPr>
              <a:t> </a:t>
            </a:r>
            <a:r>
              <a:rPr lang="ru-RU" sz="2200" b="1" dirty="0" smtClean="0">
                <a:solidFill>
                  <a:srgbClr val="800000"/>
                </a:solidFill>
                <a:latin typeface="Comic Sans MS" pitchFamily="66" charset="0"/>
                <a:cs typeface="Arial" pitchFamily="34" charset="0"/>
              </a:rPr>
              <a:t>берегу</a:t>
            </a:r>
            <a:r>
              <a:rPr lang="en-US" sz="2200" b="1" dirty="0" smtClean="0">
                <a:solidFill>
                  <a:srgbClr val="800000"/>
                </a:solidFill>
                <a:latin typeface="Comic Sans MS" pitchFamily="66" charset="0"/>
                <a:cs typeface="Arial" pitchFamily="34" charset="0"/>
              </a:rPr>
              <a:t> </a:t>
            </a:r>
            <a:r>
              <a:rPr lang="ru-RU" sz="2200" b="1" dirty="0" smtClean="0">
                <a:solidFill>
                  <a:srgbClr val="800000"/>
                </a:solidFill>
                <a:latin typeface="Comic Sans MS" pitchFamily="66" charset="0"/>
                <a:cs typeface="Arial" pitchFamily="34" charset="0"/>
              </a:rPr>
              <a:t>реки</a:t>
            </a:r>
            <a:r>
              <a:rPr lang="en-US" sz="2200" b="1" dirty="0" smtClean="0">
                <a:solidFill>
                  <a:srgbClr val="800000"/>
                </a:solidFill>
                <a:latin typeface="Comic Sans MS" pitchFamily="66" charset="0"/>
                <a:cs typeface="Arial" pitchFamily="34" charset="0"/>
              </a:rPr>
              <a:t>, </a:t>
            </a:r>
            <a:r>
              <a:rPr lang="ru-RU" sz="2200" b="1" dirty="0" smtClean="0">
                <a:solidFill>
                  <a:srgbClr val="800000"/>
                </a:solidFill>
                <a:latin typeface="Comic Sans MS" pitchFamily="66" charset="0"/>
                <a:cs typeface="Arial" pitchFamily="34" charset="0"/>
              </a:rPr>
              <a:t>почти</a:t>
            </a:r>
            <a:r>
              <a:rPr lang="en-US" sz="2200" b="1" dirty="0" smtClean="0">
                <a:solidFill>
                  <a:srgbClr val="800000"/>
                </a:solidFill>
                <a:latin typeface="Comic Sans MS" pitchFamily="66" charset="0"/>
                <a:cs typeface="Arial" pitchFamily="34" charset="0"/>
              </a:rPr>
              <a:t> </a:t>
            </a:r>
            <a:r>
              <a:rPr lang="ru-RU" sz="2200" b="1" dirty="0" smtClean="0">
                <a:solidFill>
                  <a:srgbClr val="800000"/>
                </a:solidFill>
                <a:latin typeface="Comic Sans MS" pitchFamily="66" charset="0"/>
                <a:cs typeface="Arial" pitchFamily="34" charset="0"/>
              </a:rPr>
              <a:t>пригнувшись</a:t>
            </a:r>
            <a:r>
              <a:rPr lang="en-US" sz="2200" b="1" dirty="0" smtClean="0">
                <a:solidFill>
                  <a:srgbClr val="800000"/>
                </a:solidFill>
                <a:latin typeface="Comic Sans MS" pitchFamily="66" charset="0"/>
                <a:cs typeface="Arial" pitchFamily="34" charset="0"/>
              </a:rPr>
              <a:t> </a:t>
            </a:r>
            <a:r>
              <a:rPr lang="ru-RU" sz="2200" b="1" dirty="0" smtClean="0">
                <a:solidFill>
                  <a:srgbClr val="800000"/>
                </a:solidFill>
                <a:latin typeface="Comic Sans MS" pitchFamily="66" charset="0"/>
                <a:cs typeface="Arial" pitchFamily="34" charset="0"/>
              </a:rPr>
              <a:t>головой к</a:t>
            </a:r>
            <a:r>
              <a:rPr lang="en-US" sz="2200" b="1" dirty="0" smtClean="0">
                <a:solidFill>
                  <a:srgbClr val="800000"/>
                </a:solidFill>
                <a:latin typeface="Comic Sans MS" pitchFamily="66" charset="0"/>
                <a:cs typeface="Arial" pitchFamily="34" charset="0"/>
              </a:rPr>
              <a:t> </a:t>
            </a:r>
            <a:r>
              <a:rPr lang="ru-RU" sz="2200" b="1" dirty="0" smtClean="0">
                <a:solidFill>
                  <a:srgbClr val="800000"/>
                </a:solidFill>
                <a:latin typeface="Comic Sans MS" pitchFamily="66" charset="0"/>
                <a:cs typeface="Arial" pitchFamily="34" charset="0"/>
              </a:rPr>
              <a:t>ногам</a:t>
            </a:r>
            <a:r>
              <a:rPr lang="en-US" sz="2200" b="1" dirty="0" smtClean="0">
                <a:solidFill>
                  <a:srgbClr val="800000"/>
                </a:solidFill>
                <a:latin typeface="Comic Sans MS" pitchFamily="66" charset="0"/>
                <a:cs typeface="Arial" pitchFamily="34" charset="0"/>
              </a:rPr>
              <a:t>, </a:t>
            </a:r>
            <a:r>
              <a:rPr lang="ru-RU" sz="2200" b="1" dirty="0" smtClean="0">
                <a:solidFill>
                  <a:srgbClr val="800000"/>
                </a:solidFill>
                <a:latin typeface="Comic Sans MS" pitchFamily="66" charset="0"/>
                <a:cs typeface="Arial" pitchFamily="34" charset="0"/>
              </a:rPr>
              <a:t>толпа</a:t>
            </a:r>
            <a:r>
              <a:rPr lang="en-US" sz="2200" b="1" dirty="0" smtClean="0">
                <a:solidFill>
                  <a:srgbClr val="800000"/>
                </a:solidFill>
                <a:latin typeface="Comic Sans MS" pitchFamily="66" charset="0"/>
                <a:cs typeface="Arial" pitchFamily="34" charset="0"/>
              </a:rPr>
              <a:t> </a:t>
            </a:r>
            <a:r>
              <a:rPr lang="ru-RU" sz="2200" b="1" dirty="0" smtClean="0">
                <a:solidFill>
                  <a:srgbClr val="800000"/>
                </a:solidFill>
                <a:latin typeface="Comic Sans MS" pitchFamily="66" charset="0"/>
                <a:cs typeface="Arial" pitchFamily="34" charset="0"/>
              </a:rPr>
              <a:t>изможденных</a:t>
            </a:r>
            <a:r>
              <a:rPr lang="en-US" sz="2200" b="1" dirty="0" smtClean="0">
                <a:solidFill>
                  <a:srgbClr val="800000"/>
                </a:solidFill>
                <a:latin typeface="Comic Sans MS" pitchFamily="66" charset="0"/>
                <a:cs typeface="Arial" pitchFamily="34" charset="0"/>
              </a:rPr>
              <a:t> </a:t>
            </a:r>
            <a:r>
              <a:rPr lang="ru-RU" sz="2200" b="1" dirty="0" smtClean="0">
                <a:solidFill>
                  <a:srgbClr val="800000"/>
                </a:solidFill>
                <a:latin typeface="Comic Sans MS" pitchFamily="66" charset="0"/>
                <a:cs typeface="Arial" pitchFamily="34" charset="0"/>
              </a:rPr>
              <a:t>бурлаков</a:t>
            </a:r>
            <a:r>
              <a:rPr lang="en-US" sz="2200" b="1" dirty="0" smtClean="0">
                <a:solidFill>
                  <a:srgbClr val="800000"/>
                </a:solidFill>
                <a:latin typeface="Comic Sans MS" pitchFamily="66" charset="0"/>
                <a:cs typeface="Arial" pitchFamily="34" charset="0"/>
              </a:rPr>
              <a:t> </a:t>
            </a:r>
            <a:r>
              <a:rPr lang="ru-RU" sz="2200" b="1" dirty="0" smtClean="0">
                <a:solidFill>
                  <a:srgbClr val="800000"/>
                </a:solidFill>
                <a:latin typeface="Comic Sans MS" pitchFamily="66" charset="0"/>
                <a:cs typeface="Arial" pitchFamily="34" charset="0"/>
              </a:rPr>
              <a:t>из</a:t>
            </a:r>
            <a:r>
              <a:rPr lang="en-US" sz="2200" b="1" dirty="0" smtClean="0">
                <a:solidFill>
                  <a:srgbClr val="800000"/>
                </a:solidFill>
                <a:latin typeface="Comic Sans MS" pitchFamily="66" charset="0"/>
                <a:cs typeface="Arial" pitchFamily="34" charset="0"/>
              </a:rPr>
              <a:t> </a:t>
            </a:r>
            <a:r>
              <a:rPr lang="ru-RU" sz="2200" b="1" dirty="0" smtClean="0">
                <a:solidFill>
                  <a:srgbClr val="800000"/>
                </a:solidFill>
                <a:latin typeface="Comic Sans MS" pitchFamily="66" charset="0"/>
                <a:cs typeface="Arial" pitchFamily="34" charset="0"/>
              </a:rPr>
              <a:t>последних</a:t>
            </a:r>
            <a:r>
              <a:rPr lang="en-US" sz="2200" b="1" dirty="0" smtClean="0">
                <a:solidFill>
                  <a:srgbClr val="800000"/>
                </a:solidFill>
                <a:latin typeface="Comic Sans MS" pitchFamily="66" charset="0"/>
                <a:cs typeface="Arial" pitchFamily="34" charset="0"/>
              </a:rPr>
              <a:t> </a:t>
            </a:r>
            <a:r>
              <a:rPr lang="ru-RU" sz="2200" b="1" dirty="0" smtClean="0">
                <a:solidFill>
                  <a:srgbClr val="800000"/>
                </a:solidFill>
                <a:latin typeface="Comic Sans MS" pitchFamily="66" charset="0"/>
                <a:cs typeface="Arial" pitchFamily="34" charset="0"/>
              </a:rPr>
              <a:t>сил</a:t>
            </a:r>
            <a:r>
              <a:rPr lang="en-US" sz="2200" b="1" dirty="0" smtClean="0">
                <a:solidFill>
                  <a:srgbClr val="800000"/>
                </a:solidFill>
                <a:latin typeface="Comic Sans MS" pitchFamily="66" charset="0"/>
                <a:cs typeface="Arial" pitchFamily="34" charset="0"/>
              </a:rPr>
              <a:t> </a:t>
            </a:r>
            <a:r>
              <a:rPr lang="ru-RU" sz="2200" b="1" dirty="0" smtClean="0">
                <a:solidFill>
                  <a:srgbClr val="800000"/>
                </a:solidFill>
                <a:latin typeface="Comic Sans MS" pitchFamily="66" charset="0"/>
                <a:cs typeface="Arial" pitchFamily="34" charset="0"/>
              </a:rPr>
              <a:t>тянула огромную</a:t>
            </a:r>
            <a:r>
              <a:rPr lang="en-US" sz="2200" b="1" dirty="0" smtClean="0">
                <a:solidFill>
                  <a:srgbClr val="800000"/>
                </a:solidFill>
                <a:latin typeface="Comic Sans MS" pitchFamily="66" charset="0"/>
                <a:cs typeface="Arial" pitchFamily="34" charset="0"/>
              </a:rPr>
              <a:t> </a:t>
            </a:r>
            <a:r>
              <a:rPr lang="ru-RU" sz="2200" b="1" dirty="0" smtClean="0">
                <a:solidFill>
                  <a:srgbClr val="800000"/>
                </a:solidFill>
                <a:latin typeface="Comic Sans MS" pitchFamily="66" charset="0"/>
                <a:cs typeface="Arial" pitchFamily="34" charset="0"/>
              </a:rPr>
              <a:t>расшиву</a:t>
            </a:r>
            <a:r>
              <a:rPr lang="en-US" sz="2200" b="1" dirty="0" smtClean="0">
                <a:solidFill>
                  <a:srgbClr val="800000"/>
                </a:solidFill>
                <a:latin typeface="Comic Sans MS" pitchFamily="66" charset="0"/>
                <a:cs typeface="Arial" pitchFamily="34" charset="0"/>
              </a:rPr>
              <a:t> (</a:t>
            </a:r>
            <a:r>
              <a:rPr lang="ru-RU" sz="2200" b="1" dirty="0" smtClean="0">
                <a:solidFill>
                  <a:srgbClr val="800000"/>
                </a:solidFill>
                <a:latin typeface="Comic Sans MS" pitchFamily="66" charset="0"/>
                <a:cs typeface="Arial" pitchFamily="34" charset="0"/>
              </a:rPr>
              <a:t>баржу</a:t>
            </a:r>
            <a:r>
              <a:rPr lang="en-US" sz="2200" b="1" dirty="0" smtClean="0">
                <a:solidFill>
                  <a:srgbClr val="800000"/>
                </a:solidFill>
                <a:latin typeface="Comic Sans MS" pitchFamily="66" charset="0"/>
                <a:cs typeface="Arial" pitchFamily="34" charset="0"/>
              </a:rPr>
              <a:t>). </a:t>
            </a:r>
            <a:r>
              <a:rPr lang="ru-RU" sz="2200" b="1" dirty="0" smtClean="0">
                <a:solidFill>
                  <a:srgbClr val="800000"/>
                </a:solidFill>
                <a:latin typeface="Comic Sans MS" pitchFamily="66" charset="0"/>
                <a:cs typeface="Arial" pitchFamily="34" charset="0"/>
              </a:rPr>
              <a:t>А</a:t>
            </a:r>
            <a:r>
              <a:rPr lang="en-US" sz="2200" b="1" dirty="0" smtClean="0">
                <a:solidFill>
                  <a:srgbClr val="800000"/>
                </a:solidFill>
                <a:latin typeface="Comic Sans MS" pitchFamily="66" charset="0"/>
                <a:cs typeface="Arial" pitchFamily="34" charset="0"/>
              </a:rPr>
              <a:t> </a:t>
            </a:r>
            <a:r>
              <a:rPr lang="ru-RU" sz="2200" b="1" dirty="0" smtClean="0">
                <a:solidFill>
                  <a:srgbClr val="800000"/>
                </a:solidFill>
                <a:latin typeface="Comic Sans MS" pitchFamily="66" charset="0"/>
                <a:cs typeface="Arial" pitchFamily="34" charset="0"/>
              </a:rPr>
              <a:t>над</a:t>
            </a:r>
            <a:r>
              <a:rPr lang="en-US" sz="2200" b="1" dirty="0" smtClean="0">
                <a:solidFill>
                  <a:srgbClr val="800000"/>
                </a:solidFill>
                <a:latin typeface="Comic Sans MS" pitchFamily="66" charset="0"/>
                <a:cs typeface="Arial" pitchFamily="34" charset="0"/>
              </a:rPr>
              <a:t> </a:t>
            </a:r>
            <a:r>
              <a:rPr lang="ru-RU" sz="2200" b="1" dirty="0" smtClean="0">
                <a:solidFill>
                  <a:srgbClr val="800000"/>
                </a:solidFill>
                <a:latin typeface="Comic Sans MS" pitchFamily="66" charset="0"/>
                <a:cs typeface="Arial" pitchFamily="34" charset="0"/>
              </a:rPr>
              <a:t>нею</a:t>
            </a:r>
            <a:r>
              <a:rPr lang="en-US" sz="2200" b="1" dirty="0" smtClean="0">
                <a:solidFill>
                  <a:srgbClr val="800000"/>
                </a:solidFill>
                <a:latin typeface="Comic Sans MS" pitchFamily="66" charset="0"/>
                <a:cs typeface="Arial" pitchFamily="34" charset="0"/>
              </a:rPr>
              <a:t> </a:t>
            </a:r>
            <a:r>
              <a:rPr lang="ru-RU" sz="2200" b="1" dirty="0" smtClean="0">
                <a:solidFill>
                  <a:srgbClr val="800000"/>
                </a:solidFill>
                <a:latin typeface="Comic Sans MS" pitchFamily="66" charset="0"/>
                <a:cs typeface="Arial" pitchFamily="34" charset="0"/>
              </a:rPr>
              <a:t>как</a:t>
            </a:r>
            <a:r>
              <a:rPr lang="en-US" sz="2200" b="1" dirty="0" smtClean="0">
                <a:solidFill>
                  <a:srgbClr val="800000"/>
                </a:solidFill>
                <a:latin typeface="Comic Sans MS" pitchFamily="66" charset="0"/>
                <a:cs typeface="Arial" pitchFamily="34" charset="0"/>
              </a:rPr>
              <a:t> </a:t>
            </a:r>
            <a:r>
              <a:rPr lang="ru-RU" sz="2200" b="1" dirty="0" smtClean="0">
                <a:solidFill>
                  <a:srgbClr val="800000"/>
                </a:solidFill>
                <a:latin typeface="Comic Sans MS" pitchFamily="66" charset="0"/>
                <a:cs typeface="Arial" pitchFamily="34" charset="0"/>
              </a:rPr>
              <a:t>будто</a:t>
            </a:r>
            <a:r>
              <a:rPr lang="en-US" sz="2200" b="1" dirty="0" smtClean="0">
                <a:solidFill>
                  <a:srgbClr val="800000"/>
                </a:solidFill>
                <a:latin typeface="Comic Sans MS" pitchFamily="66" charset="0"/>
                <a:cs typeface="Arial" pitchFamily="34" charset="0"/>
              </a:rPr>
              <a:t> </a:t>
            </a:r>
            <a:r>
              <a:rPr lang="ru-RU" sz="2200" b="1" dirty="0" smtClean="0">
                <a:solidFill>
                  <a:srgbClr val="800000"/>
                </a:solidFill>
                <a:latin typeface="Comic Sans MS" pitchFamily="66" charset="0"/>
                <a:cs typeface="Arial" pitchFamily="34" charset="0"/>
              </a:rPr>
              <a:t>повисла</a:t>
            </a:r>
            <a:r>
              <a:rPr lang="en-US" sz="2200" b="1" dirty="0" smtClean="0">
                <a:solidFill>
                  <a:srgbClr val="800000"/>
                </a:solidFill>
                <a:latin typeface="Comic Sans MS" pitchFamily="66" charset="0"/>
                <a:cs typeface="Arial" pitchFamily="34" charset="0"/>
              </a:rPr>
              <a:t> </a:t>
            </a:r>
            <a:r>
              <a:rPr lang="ru-RU" sz="2200" b="1" dirty="0" smtClean="0">
                <a:solidFill>
                  <a:srgbClr val="800000"/>
                </a:solidFill>
                <a:latin typeface="Comic Sans MS" pitchFamily="66" charset="0"/>
                <a:cs typeface="Arial" pitchFamily="34" charset="0"/>
              </a:rPr>
              <a:t>тоскливая</a:t>
            </a:r>
            <a:r>
              <a:rPr lang="en-US" sz="2200" b="1" dirty="0" smtClean="0">
                <a:solidFill>
                  <a:srgbClr val="800000"/>
                </a:solidFill>
                <a:latin typeface="Comic Sans MS" pitchFamily="66" charset="0"/>
                <a:cs typeface="Arial" pitchFamily="34" charset="0"/>
              </a:rPr>
              <a:t>, </a:t>
            </a:r>
            <a:r>
              <a:rPr lang="ru-RU" sz="2200" b="1" dirty="0" smtClean="0">
                <a:solidFill>
                  <a:srgbClr val="800000"/>
                </a:solidFill>
                <a:latin typeface="Comic Sans MS" pitchFamily="66" charset="0"/>
                <a:cs typeface="Arial" pitchFamily="34" charset="0"/>
              </a:rPr>
              <a:t>похожая</a:t>
            </a:r>
            <a:r>
              <a:rPr lang="en-US" sz="2200" b="1" dirty="0" smtClean="0">
                <a:solidFill>
                  <a:srgbClr val="800000"/>
                </a:solidFill>
                <a:latin typeface="Comic Sans MS" pitchFamily="66" charset="0"/>
                <a:cs typeface="Arial" pitchFamily="34" charset="0"/>
              </a:rPr>
              <a:t> </a:t>
            </a:r>
            <a:r>
              <a:rPr lang="ru-RU" sz="2200" b="1" dirty="0" smtClean="0">
                <a:solidFill>
                  <a:srgbClr val="800000"/>
                </a:solidFill>
                <a:latin typeface="Comic Sans MS" pitchFamily="66" charset="0"/>
                <a:cs typeface="Arial" pitchFamily="34" charset="0"/>
              </a:rPr>
              <a:t>на</a:t>
            </a:r>
            <a:r>
              <a:rPr lang="en-US" sz="2200" b="1" dirty="0" smtClean="0">
                <a:solidFill>
                  <a:srgbClr val="800000"/>
                </a:solidFill>
                <a:latin typeface="Comic Sans MS" pitchFamily="66" charset="0"/>
                <a:cs typeface="Arial" pitchFamily="34" charset="0"/>
              </a:rPr>
              <a:t> </a:t>
            </a:r>
            <a:r>
              <a:rPr lang="ru-RU" sz="2200" b="1" dirty="0" smtClean="0">
                <a:solidFill>
                  <a:srgbClr val="800000"/>
                </a:solidFill>
                <a:latin typeface="Comic Sans MS" pitchFamily="66" charset="0"/>
                <a:cs typeface="Arial" pitchFamily="34" charset="0"/>
              </a:rPr>
              <a:t>стон</a:t>
            </a:r>
            <a:r>
              <a:rPr lang="en-US" sz="2200" b="1" dirty="0" smtClean="0">
                <a:solidFill>
                  <a:srgbClr val="800000"/>
                </a:solidFill>
                <a:latin typeface="Comic Sans MS" pitchFamily="66" charset="0"/>
                <a:cs typeface="Arial" pitchFamily="34" charset="0"/>
              </a:rPr>
              <a:t> </a:t>
            </a:r>
            <a:r>
              <a:rPr lang="ru-RU" sz="2200" b="1" dirty="0" smtClean="0">
                <a:solidFill>
                  <a:srgbClr val="800000"/>
                </a:solidFill>
                <a:latin typeface="Comic Sans MS" pitchFamily="66" charset="0"/>
                <a:cs typeface="Arial" pitchFamily="34" charset="0"/>
              </a:rPr>
              <a:t>песня.</a:t>
            </a:r>
            <a:endParaRPr lang="en-GB" sz="2200" b="1" dirty="0" smtClean="0">
              <a:solidFill>
                <a:srgbClr val="800000"/>
              </a:solidFill>
              <a:latin typeface="Comic Sans MS" pitchFamily="66" charset="0"/>
              <a:cs typeface="Arial" pitchFamily="34" charset="0"/>
            </a:endParaRPr>
          </a:p>
          <a:p>
            <a:pPr marL="266700" indent="0">
              <a:buNone/>
            </a:pPr>
            <a:endParaRPr lang="ru-RU" sz="2200" b="1" dirty="0" smtClean="0">
              <a:solidFill>
                <a:srgbClr val="800000"/>
              </a:solidFill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ru-RU" sz="2200" b="1" dirty="0">
              <a:solidFill>
                <a:srgbClr val="8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C812B7-9391-4027-A67C-23D73CE0BA1F}" type="slidenum">
              <a:rPr lang="ru-RU" smtClean="0"/>
              <a:pPr>
                <a:defRPr/>
              </a:pPr>
              <a:t>15</a:t>
            </a:fld>
            <a:endParaRPr lang="ru-RU"/>
          </a:p>
        </p:txBody>
      </p:sp>
      <p:pic>
        <p:nvPicPr>
          <p:cNvPr id="6" name="Picture 3" descr="бурлаки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57290" y="857232"/>
            <a:ext cx="6297233" cy="357385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4429124" y="4500570"/>
            <a:ext cx="3643338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ru-RU" sz="1600" b="1" dirty="0">
                <a:solidFill>
                  <a:srgbClr val="000099"/>
                </a:solidFill>
                <a:latin typeface="Comic Sans MS" pitchFamily="66" charset="0"/>
              </a:rPr>
              <a:t>И.Е.Репин</a:t>
            </a:r>
            <a:r>
              <a:rPr lang="ru-RU" sz="1600" b="1" dirty="0" smtClean="0">
                <a:solidFill>
                  <a:srgbClr val="000099"/>
                </a:solidFill>
                <a:latin typeface="Comic Sans MS" pitchFamily="66" charset="0"/>
              </a:rPr>
              <a:t>. </a:t>
            </a:r>
            <a:r>
              <a:rPr lang="ru-RU" sz="1600" b="1" dirty="0">
                <a:solidFill>
                  <a:srgbClr val="000099"/>
                </a:solidFill>
                <a:latin typeface="Comic Sans MS" pitchFamily="66" charset="0"/>
              </a:rPr>
              <a:t>Бурлаки </a:t>
            </a:r>
            <a:r>
              <a:rPr lang="ru-RU" sz="1600" b="1" dirty="0" smtClean="0">
                <a:solidFill>
                  <a:srgbClr val="000099"/>
                </a:solidFill>
                <a:latin typeface="Comic Sans MS" pitchFamily="66" charset="0"/>
              </a:rPr>
              <a:t>на Волге</a:t>
            </a:r>
            <a:endParaRPr lang="ru-RU" sz="1600" b="1" dirty="0">
              <a:solidFill>
                <a:srgbClr val="000099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39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3643314"/>
            <a:ext cx="8572560" cy="2000264"/>
          </a:xfrm>
        </p:spPr>
        <p:txBody>
          <a:bodyPr/>
          <a:lstStyle/>
          <a:p>
            <a:pPr marL="0" indent="0">
              <a:lnSpc>
                <a:spcPct val="95000"/>
              </a:lnSpc>
              <a:buNone/>
              <a:tabLst>
                <a:tab pos="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9563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8983663" algn="l"/>
                <a:tab pos="9432925" algn="l"/>
                <a:tab pos="9882188" algn="l"/>
                <a:tab pos="10331450" algn="l"/>
                <a:tab pos="10780713" algn="l"/>
              </a:tabLst>
              <a:defRPr/>
            </a:pPr>
            <a:r>
              <a:rPr lang="ru-RU" sz="2200" b="1" dirty="0" smtClean="0">
                <a:solidFill>
                  <a:srgbClr val="800000"/>
                </a:solidFill>
                <a:latin typeface="Comic Sans MS" pitchFamily="66" charset="0"/>
              </a:rPr>
              <a:t>Мать Некрасова – Елена Андреевна, женщина удивительно мягкая, добрая, прекрасно образованная, она была полной противоположностью грубому и ограниченному мужу. Елена Андреевна серьёзно занималась воспитанием детей, много читала им, играла для них на фортепьяно и пела. По словам поэта, она была «певицей с удивительным голосом». Маленький</a:t>
            </a:r>
            <a:r>
              <a:rPr lang="en-US" sz="2200" b="1" dirty="0" smtClean="0">
                <a:solidFill>
                  <a:srgbClr val="800000"/>
                </a:solidFill>
                <a:latin typeface="Comic Sans MS" pitchFamily="66" charset="0"/>
              </a:rPr>
              <a:t> </a:t>
            </a:r>
            <a:r>
              <a:rPr lang="ru-RU" sz="2200" b="1" dirty="0" smtClean="0">
                <a:solidFill>
                  <a:srgbClr val="800000"/>
                </a:solidFill>
                <a:latin typeface="Comic Sans MS" pitchFamily="66" charset="0"/>
              </a:rPr>
              <a:t>Некрасов</a:t>
            </a:r>
            <a:r>
              <a:rPr lang="en-US" sz="2200" b="1" dirty="0" smtClean="0">
                <a:solidFill>
                  <a:srgbClr val="800000"/>
                </a:solidFill>
                <a:latin typeface="Comic Sans MS" pitchFamily="66" charset="0"/>
              </a:rPr>
              <a:t> </a:t>
            </a:r>
            <a:r>
              <a:rPr lang="ru-RU" sz="2200" b="1" dirty="0" smtClean="0">
                <a:solidFill>
                  <a:srgbClr val="800000"/>
                </a:solidFill>
                <a:latin typeface="Comic Sans MS" pitchFamily="66" charset="0"/>
              </a:rPr>
              <a:t>был</a:t>
            </a:r>
            <a:r>
              <a:rPr lang="en-US" sz="2200" b="1" dirty="0" smtClean="0">
                <a:solidFill>
                  <a:srgbClr val="800000"/>
                </a:solidFill>
                <a:latin typeface="Comic Sans MS" pitchFamily="66" charset="0"/>
              </a:rPr>
              <a:t> </a:t>
            </a:r>
            <a:r>
              <a:rPr lang="ru-RU" sz="2200" b="1" dirty="0" smtClean="0">
                <a:solidFill>
                  <a:srgbClr val="800000"/>
                </a:solidFill>
                <a:latin typeface="Comic Sans MS" pitchFamily="66" charset="0"/>
              </a:rPr>
              <a:t>горячо</a:t>
            </a:r>
            <a:r>
              <a:rPr lang="en-US" sz="2200" b="1" dirty="0" smtClean="0">
                <a:solidFill>
                  <a:srgbClr val="800000"/>
                </a:solidFill>
                <a:latin typeface="Comic Sans MS" pitchFamily="66" charset="0"/>
              </a:rPr>
              <a:t> </a:t>
            </a:r>
            <a:r>
              <a:rPr lang="ru-RU" sz="2200" b="1" dirty="0" smtClean="0">
                <a:solidFill>
                  <a:srgbClr val="800000"/>
                </a:solidFill>
                <a:latin typeface="Comic Sans MS" pitchFamily="66" charset="0"/>
              </a:rPr>
              <a:t>привязан</a:t>
            </a:r>
            <a:r>
              <a:rPr lang="en-US" sz="2200" b="1" dirty="0" smtClean="0">
                <a:solidFill>
                  <a:srgbClr val="800000"/>
                </a:solidFill>
                <a:latin typeface="Comic Sans MS" pitchFamily="66" charset="0"/>
              </a:rPr>
              <a:t> </a:t>
            </a:r>
            <a:r>
              <a:rPr lang="ru-RU" sz="2200" b="1" dirty="0" smtClean="0">
                <a:solidFill>
                  <a:srgbClr val="800000"/>
                </a:solidFill>
                <a:latin typeface="Comic Sans MS" pitchFamily="66" charset="0"/>
              </a:rPr>
              <a:t>к</a:t>
            </a:r>
            <a:r>
              <a:rPr lang="en-US" sz="2200" b="1" dirty="0" smtClean="0">
                <a:solidFill>
                  <a:srgbClr val="800000"/>
                </a:solidFill>
                <a:latin typeface="Comic Sans MS" pitchFamily="66" charset="0"/>
              </a:rPr>
              <a:t> </a:t>
            </a:r>
            <a:r>
              <a:rPr lang="ru-RU" sz="2200" b="1" dirty="0" smtClean="0">
                <a:solidFill>
                  <a:srgbClr val="800000"/>
                </a:solidFill>
                <a:latin typeface="Comic Sans MS" pitchFamily="66" charset="0"/>
              </a:rPr>
              <a:t>своей</a:t>
            </a:r>
            <a:r>
              <a:rPr lang="en-US" sz="2200" b="1" dirty="0" smtClean="0">
                <a:solidFill>
                  <a:srgbClr val="800000"/>
                </a:solidFill>
                <a:latin typeface="Comic Sans MS" pitchFamily="66" charset="0"/>
              </a:rPr>
              <a:t> </a:t>
            </a:r>
            <a:r>
              <a:rPr lang="ru-RU" sz="2200" b="1" dirty="0" smtClean="0">
                <a:solidFill>
                  <a:srgbClr val="800000"/>
                </a:solidFill>
                <a:latin typeface="Comic Sans MS" pitchFamily="66" charset="0"/>
              </a:rPr>
              <a:t>матери</a:t>
            </a:r>
            <a:r>
              <a:rPr lang="en-US" sz="2200" b="1" dirty="0" smtClean="0">
                <a:solidFill>
                  <a:srgbClr val="800000"/>
                </a:solidFill>
                <a:latin typeface="Comic Sans MS" pitchFamily="66" charset="0"/>
              </a:rPr>
              <a:t>, </a:t>
            </a:r>
            <a:r>
              <a:rPr lang="ru-RU" sz="2200" b="1" dirty="0" smtClean="0">
                <a:solidFill>
                  <a:srgbClr val="800000"/>
                </a:solidFill>
                <a:latin typeface="Comic Sans MS" pitchFamily="66" charset="0"/>
              </a:rPr>
              <a:t>с</a:t>
            </a:r>
            <a:r>
              <a:rPr lang="en-US" sz="2200" b="1" dirty="0" smtClean="0">
                <a:solidFill>
                  <a:srgbClr val="800000"/>
                </a:solidFill>
                <a:latin typeface="Comic Sans MS" pitchFamily="66" charset="0"/>
              </a:rPr>
              <a:t> </a:t>
            </a:r>
            <a:r>
              <a:rPr lang="ru-RU" sz="2200" b="1" dirty="0" smtClean="0">
                <a:solidFill>
                  <a:srgbClr val="800000"/>
                </a:solidFill>
                <a:latin typeface="Comic Sans MS" pitchFamily="66" charset="0"/>
              </a:rPr>
              <a:t>ней</a:t>
            </a:r>
            <a:r>
              <a:rPr lang="en-US" sz="2200" b="1" dirty="0" smtClean="0">
                <a:solidFill>
                  <a:srgbClr val="800000"/>
                </a:solidFill>
                <a:latin typeface="Comic Sans MS" pitchFamily="66" charset="0"/>
              </a:rPr>
              <a:t> </a:t>
            </a:r>
            <a:r>
              <a:rPr lang="ru-RU" sz="2200" b="1" dirty="0" smtClean="0">
                <a:solidFill>
                  <a:srgbClr val="800000"/>
                </a:solidFill>
                <a:latin typeface="Comic Sans MS" pitchFamily="66" charset="0"/>
              </a:rPr>
              <a:t>проводил</a:t>
            </a:r>
            <a:r>
              <a:rPr lang="en-US" sz="2200" b="1" dirty="0" smtClean="0">
                <a:solidFill>
                  <a:srgbClr val="800000"/>
                </a:solidFill>
                <a:latin typeface="Comic Sans MS" pitchFamily="66" charset="0"/>
              </a:rPr>
              <a:t> </a:t>
            </a:r>
            <a:r>
              <a:rPr lang="ru-RU" sz="2200" b="1" dirty="0" smtClean="0">
                <a:solidFill>
                  <a:srgbClr val="800000"/>
                </a:solidFill>
                <a:latin typeface="Comic Sans MS" pitchFamily="66" charset="0"/>
              </a:rPr>
              <a:t>он</a:t>
            </a:r>
            <a:r>
              <a:rPr lang="en-US" sz="2200" b="1" dirty="0" smtClean="0">
                <a:solidFill>
                  <a:srgbClr val="800000"/>
                </a:solidFill>
                <a:latin typeface="Comic Sans MS" pitchFamily="66" charset="0"/>
              </a:rPr>
              <a:t> </a:t>
            </a:r>
            <a:r>
              <a:rPr lang="ru-RU" sz="2200" b="1" dirty="0" smtClean="0">
                <a:solidFill>
                  <a:srgbClr val="800000"/>
                </a:solidFill>
                <a:latin typeface="Comic Sans MS" pitchFamily="66" charset="0"/>
              </a:rPr>
              <a:t>много</a:t>
            </a:r>
            <a:r>
              <a:rPr lang="en-US" sz="2200" b="1" dirty="0" smtClean="0">
                <a:solidFill>
                  <a:srgbClr val="800000"/>
                </a:solidFill>
                <a:latin typeface="Comic Sans MS" pitchFamily="66" charset="0"/>
              </a:rPr>
              <a:t> </a:t>
            </a:r>
            <a:r>
              <a:rPr lang="ru-RU" sz="2200" b="1" dirty="0" smtClean="0">
                <a:solidFill>
                  <a:srgbClr val="800000"/>
                </a:solidFill>
                <a:latin typeface="Comic Sans MS" pitchFamily="66" charset="0"/>
              </a:rPr>
              <a:t>часов</a:t>
            </a:r>
            <a:r>
              <a:rPr lang="en-US" sz="2200" b="1" dirty="0" smtClean="0">
                <a:solidFill>
                  <a:srgbClr val="800000"/>
                </a:solidFill>
                <a:latin typeface="Comic Sans MS" pitchFamily="66" charset="0"/>
              </a:rPr>
              <a:t>, </a:t>
            </a:r>
            <a:r>
              <a:rPr lang="ru-RU" sz="2200" b="1" dirty="0" smtClean="0">
                <a:solidFill>
                  <a:srgbClr val="800000"/>
                </a:solidFill>
                <a:latin typeface="Comic Sans MS" pitchFamily="66" charset="0"/>
              </a:rPr>
              <a:t>ей</a:t>
            </a:r>
            <a:r>
              <a:rPr lang="en-US" sz="2200" b="1" dirty="0" smtClean="0">
                <a:solidFill>
                  <a:srgbClr val="800000"/>
                </a:solidFill>
                <a:latin typeface="Comic Sans MS" pitchFamily="66" charset="0"/>
              </a:rPr>
              <a:t> </a:t>
            </a:r>
            <a:r>
              <a:rPr lang="ru-RU" sz="2200" b="1" dirty="0" smtClean="0">
                <a:solidFill>
                  <a:srgbClr val="800000"/>
                </a:solidFill>
                <a:latin typeface="Comic Sans MS" pitchFamily="66" charset="0"/>
              </a:rPr>
              <a:t>доверял</a:t>
            </a:r>
            <a:r>
              <a:rPr lang="en-US" sz="2200" b="1" dirty="0" smtClean="0">
                <a:solidFill>
                  <a:srgbClr val="800000"/>
                </a:solidFill>
                <a:latin typeface="Comic Sans MS" pitchFamily="66" charset="0"/>
              </a:rPr>
              <a:t> </a:t>
            </a:r>
            <a:r>
              <a:rPr lang="ru-RU" sz="2200" b="1" dirty="0" smtClean="0">
                <a:solidFill>
                  <a:srgbClr val="800000"/>
                </a:solidFill>
                <a:latin typeface="Comic Sans MS" pitchFamily="66" charset="0"/>
              </a:rPr>
              <a:t>свои</a:t>
            </a:r>
            <a:r>
              <a:rPr lang="en-US" sz="2200" b="1" dirty="0" smtClean="0">
                <a:solidFill>
                  <a:srgbClr val="800000"/>
                </a:solidFill>
                <a:latin typeface="Comic Sans MS" pitchFamily="66" charset="0"/>
              </a:rPr>
              <a:t> </a:t>
            </a:r>
            <a:r>
              <a:rPr lang="ru-RU" sz="2200" b="1" dirty="0" smtClean="0">
                <a:solidFill>
                  <a:srgbClr val="800000"/>
                </a:solidFill>
                <a:latin typeface="Comic Sans MS" pitchFamily="66" charset="0"/>
              </a:rPr>
              <a:t>сокровенные мечты</a:t>
            </a:r>
            <a:r>
              <a:rPr lang="en-US" sz="2200" b="1" dirty="0" smtClean="0">
                <a:solidFill>
                  <a:srgbClr val="800000"/>
                </a:solidFill>
                <a:latin typeface="Comic Sans MS" pitchFamily="66" charset="0"/>
              </a:rPr>
              <a:t>.</a:t>
            </a:r>
            <a:endParaRPr lang="ru-RU" sz="2200" b="1" dirty="0" smtClean="0">
              <a:solidFill>
                <a:srgbClr val="800000"/>
              </a:solidFill>
              <a:latin typeface="Comic Sans MS" pitchFamily="66" charset="0"/>
            </a:endParaRPr>
          </a:p>
          <a:p>
            <a:pPr marL="0" indent="0">
              <a:lnSpc>
                <a:spcPct val="95000"/>
              </a:lnSpc>
              <a:buNone/>
              <a:tabLst>
                <a:tab pos="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9563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8983663" algn="l"/>
                <a:tab pos="9432925" algn="l"/>
                <a:tab pos="9882188" algn="l"/>
                <a:tab pos="10331450" algn="l"/>
                <a:tab pos="10780713" algn="l"/>
              </a:tabLst>
              <a:defRPr/>
            </a:pPr>
            <a:endParaRPr lang="ru-RU" sz="2200" dirty="0">
              <a:solidFill>
                <a:srgbClr val="800000"/>
              </a:solidFill>
              <a:latin typeface="Comic Sans MS" pitchFamily="66" charset="0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C812B7-9391-4027-A67C-23D73CE0BA1F}" type="slidenum">
              <a:rPr lang="ru-RU" smtClean="0"/>
              <a:pPr>
                <a:defRPr/>
              </a:pPr>
              <a:t>16</a:t>
            </a:fld>
            <a:endParaRPr lang="ru-RU"/>
          </a:p>
        </p:txBody>
      </p:sp>
      <p:pic>
        <p:nvPicPr>
          <p:cNvPr id="4" name="Picture 8" descr="сканирование0036"/>
          <p:cNvPicPr>
            <a:picLocks noChangeAspect="1" noChangeArrowheads="1"/>
          </p:cNvPicPr>
          <p:nvPr/>
        </p:nvPicPr>
        <p:blipFill>
          <a:blip r:embed="rId2" cstate="print">
            <a:lum contrast="42000"/>
          </a:blip>
          <a:srcRect/>
          <a:stretch>
            <a:fillRect/>
          </a:stretch>
        </p:blipFill>
        <p:spPr bwMode="auto">
          <a:xfrm>
            <a:off x="4714876" y="785794"/>
            <a:ext cx="4176712" cy="26638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Rectangle 10"/>
          <p:cNvSpPr>
            <a:spLocks noChangeArrowheads="1"/>
          </p:cNvSpPr>
          <p:nvPr/>
        </p:nvSpPr>
        <p:spPr bwMode="auto">
          <a:xfrm>
            <a:off x="1714480" y="2857496"/>
            <a:ext cx="3175421" cy="701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None/>
              <a:defRPr/>
            </a:pPr>
            <a:r>
              <a:rPr lang="ru-RU" b="1" dirty="0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Любимое место прогулок </a:t>
            </a:r>
            <a:endParaRPr lang="en-US" b="1" dirty="0" smtClean="0">
              <a:solidFill>
                <a:srgbClr val="000099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None/>
              <a:defRPr/>
            </a:pPr>
            <a:r>
              <a:rPr lang="ru-RU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матери </a:t>
            </a:r>
            <a:r>
              <a:rPr lang="ru-RU" b="1" dirty="0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поэта</a:t>
            </a:r>
          </a:p>
        </p:txBody>
      </p:sp>
      <p:pic>
        <p:nvPicPr>
          <p:cNvPr id="7" name="Picture 9" descr="сканирование0037"/>
          <p:cNvPicPr>
            <a:picLocks noChangeAspect="1" noChangeArrowheads="1"/>
          </p:cNvPicPr>
          <p:nvPr/>
        </p:nvPicPr>
        <p:blipFill>
          <a:blip r:embed="rId3" cstate="print">
            <a:lum contrast="24000"/>
          </a:blip>
          <a:srcRect/>
          <a:stretch>
            <a:fillRect/>
          </a:stretch>
        </p:blipFill>
        <p:spPr>
          <a:xfrm>
            <a:off x="285720" y="1000108"/>
            <a:ext cx="2757218" cy="20002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1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4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4857760"/>
            <a:ext cx="8715436" cy="1768469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   </a:t>
            </a:r>
            <a:r>
              <a:rPr lang="ru-RU" sz="2200" b="1" dirty="0" smtClean="0">
                <a:solidFill>
                  <a:srgbClr val="800000"/>
                </a:solidFill>
                <a:latin typeface="Comic Sans MS" pitchFamily="66" charset="0"/>
                <a:cs typeface="Arial" pitchFamily="34" charset="0"/>
              </a:rPr>
              <a:t>Мама </a:t>
            </a:r>
            <a:r>
              <a:rPr lang="en-GB" sz="2200" b="1" dirty="0" err="1" smtClean="0">
                <a:solidFill>
                  <a:srgbClr val="800000"/>
                </a:solidFill>
                <a:latin typeface="Comic Sans MS" pitchFamily="66" charset="0"/>
                <a:cs typeface="Arial" pitchFamily="34" charset="0"/>
              </a:rPr>
              <a:t>нередко</a:t>
            </a:r>
            <a:r>
              <a:rPr lang="en-GB" sz="2200" b="1" dirty="0" smtClean="0">
                <a:solidFill>
                  <a:srgbClr val="800000"/>
                </a:solidFill>
                <a:latin typeface="Comic Sans MS" pitchFamily="66" charset="0"/>
                <a:cs typeface="Arial" pitchFamily="34" charset="0"/>
              </a:rPr>
              <a:t> </a:t>
            </a:r>
            <a:r>
              <a:rPr lang="en-GB" sz="2200" b="1" dirty="0" err="1" smtClean="0">
                <a:solidFill>
                  <a:srgbClr val="800000"/>
                </a:solidFill>
                <a:latin typeface="Comic Sans MS" pitchFamily="66" charset="0"/>
                <a:cs typeface="Arial" pitchFamily="34" charset="0"/>
              </a:rPr>
              <a:t>принимала</a:t>
            </a:r>
            <a:r>
              <a:rPr lang="en-GB" sz="2200" b="1" dirty="0" smtClean="0">
                <a:solidFill>
                  <a:srgbClr val="800000"/>
                </a:solidFill>
                <a:latin typeface="Comic Sans MS" pitchFamily="66" charset="0"/>
                <a:cs typeface="Arial" pitchFamily="34" charset="0"/>
              </a:rPr>
              <a:t> </a:t>
            </a:r>
            <a:r>
              <a:rPr lang="en-GB" sz="2200" b="1" dirty="0" err="1" smtClean="0">
                <a:solidFill>
                  <a:srgbClr val="800000"/>
                </a:solidFill>
                <a:latin typeface="Comic Sans MS" pitchFamily="66" charset="0"/>
                <a:cs typeface="Arial" pitchFamily="34" charset="0"/>
              </a:rPr>
              <a:t>участие</a:t>
            </a:r>
            <a:r>
              <a:rPr lang="en-GB" sz="2200" b="1" dirty="0" smtClean="0">
                <a:solidFill>
                  <a:srgbClr val="800000"/>
                </a:solidFill>
                <a:latin typeface="Comic Sans MS" pitchFamily="66" charset="0"/>
                <a:cs typeface="Arial" pitchFamily="34" charset="0"/>
              </a:rPr>
              <a:t> в </a:t>
            </a:r>
            <a:r>
              <a:rPr lang="en-GB" sz="2200" b="1" dirty="0" err="1" smtClean="0">
                <a:solidFill>
                  <a:srgbClr val="800000"/>
                </a:solidFill>
                <a:latin typeface="Comic Sans MS" pitchFamily="66" charset="0"/>
                <a:cs typeface="Arial" pitchFamily="34" charset="0"/>
              </a:rPr>
              <a:t>вопросах</a:t>
            </a:r>
            <a:r>
              <a:rPr lang="en-GB" sz="2200" b="1" dirty="0" smtClean="0">
                <a:solidFill>
                  <a:srgbClr val="800000"/>
                </a:solidFill>
                <a:latin typeface="Comic Sans MS" pitchFamily="66" charset="0"/>
                <a:cs typeface="Arial" pitchFamily="34" charset="0"/>
              </a:rPr>
              <a:t>, </a:t>
            </a:r>
            <a:r>
              <a:rPr lang="en-GB" sz="2200" b="1" dirty="0" err="1" smtClean="0">
                <a:solidFill>
                  <a:srgbClr val="800000"/>
                </a:solidFill>
                <a:latin typeface="Comic Sans MS" pitchFamily="66" charset="0"/>
                <a:cs typeface="Arial" pitchFamily="34" charset="0"/>
              </a:rPr>
              <a:t>связанных</a:t>
            </a:r>
            <a:r>
              <a:rPr lang="en-GB" sz="2200" b="1" dirty="0" smtClean="0">
                <a:solidFill>
                  <a:srgbClr val="800000"/>
                </a:solidFill>
                <a:latin typeface="Comic Sans MS" pitchFamily="66" charset="0"/>
                <a:cs typeface="Arial" pitchFamily="34" charset="0"/>
              </a:rPr>
              <a:t> с </a:t>
            </a:r>
            <a:r>
              <a:rPr lang="en-GB" sz="2200" b="1" dirty="0" err="1" smtClean="0">
                <a:solidFill>
                  <a:srgbClr val="800000"/>
                </a:solidFill>
                <a:latin typeface="Comic Sans MS" pitchFamily="66" charset="0"/>
                <a:cs typeface="Arial" pitchFamily="34" charset="0"/>
              </a:rPr>
              <a:t>крестьянами</a:t>
            </a:r>
            <a:r>
              <a:rPr lang="en-GB" sz="2200" b="1" dirty="0" smtClean="0">
                <a:solidFill>
                  <a:srgbClr val="800000"/>
                </a:solidFill>
                <a:latin typeface="Comic Sans MS" pitchFamily="66" charset="0"/>
                <a:cs typeface="Arial" pitchFamily="34" charset="0"/>
              </a:rPr>
              <a:t>, </a:t>
            </a:r>
            <a:r>
              <a:rPr lang="en-GB" sz="2200" b="1" dirty="0" err="1" smtClean="0">
                <a:solidFill>
                  <a:srgbClr val="800000"/>
                </a:solidFill>
                <a:latin typeface="Comic Sans MS" pitchFamily="66" charset="0"/>
                <a:cs typeface="Arial" pitchFamily="34" charset="0"/>
              </a:rPr>
              <a:t>заступалась</a:t>
            </a:r>
            <a:r>
              <a:rPr lang="en-GB" sz="2200" b="1" dirty="0" smtClean="0">
                <a:solidFill>
                  <a:srgbClr val="800000"/>
                </a:solidFill>
                <a:latin typeface="Comic Sans MS" pitchFamily="66" charset="0"/>
                <a:cs typeface="Arial" pitchFamily="34" charset="0"/>
              </a:rPr>
              <a:t> </a:t>
            </a:r>
            <a:r>
              <a:rPr lang="en-GB" sz="2200" b="1" dirty="0" err="1" smtClean="0">
                <a:solidFill>
                  <a:srgbClr val="800000"/>
                </a:solidFill>
                <a:latin typeface="Comic Sans MS" pitchFamily="66" charset="0"/>
                <a:cs typeface="Arial" pitchFamily="34" charset="0"/>
              </a:rPr>
              <a:t>за</a:t>
            </a:r>
            <a:r>
              <a:rPr lang="en-GB" sz="2200" b="1" dirty="0" smtClean="0">
                <a:solidFill>
                  <a:srgbClr val="800000"/>
                </a:solidFill>
                <a:latin typeface="Comic Sans MS" pitchFamily="66" charset="0"/>
                <a:cs typeface="Arial" pitchFamily="34" charset="0"/>
              </a:rPr>
              <a:t> </a:t>
            </a:r>
            <a:r>
              <a:rPr lang="en-GB" sz="2200" b="1" dirty="0" err="1" smtClean="0">
                <a:solidFill>
                  <a:srgbClr val="800000"/>
                </a:solidFill>
                <a:latin typeface="Comic Sans MS" pitchFamily="66" charset="0"/>
                <a:cs typeface="Arial" pitchFamily="34" charset="0"/>
              </a:rPr>
              <a:t>них</a:t>
            </a:r>
            <a:r>
              <a:rPr lang="en-GB" sz="2200" b="1" dirty="0" smtClean="0">
                <a:solidFill>
                  <a:srgbClr val="800000"/>
                </a:solidFill>
                <a:latin typeface="Comic Sans MS" pitchFamily="66" charset="0"/>
                <a:cs typeface="Arial" pitchFamily="34" charset="0"/>
              </a:rPr>
              <a:t> </a:t>
            </a:r>
            <a:r>
              <a:rPr lang="en-GB" sz="2200" b="1" dirty="0" err="1" smtClean="0">
                <a:solidFill>
                  <a:srgbClr val="800000"/>
                </a:solidFill>
                <a:latin typeface="Comic Sans MS" pitchFamily="66" charset="0"/>
                <a:cs typeface="Arial" pitchFamily="34" charset="0"/>
              </a:rPr>
              <a:t>перед</a:t>
            </a:r>
            <a:r>
              <a:rPr lang="en-GB" sz="2200" b="1" dirty="0" smtClean="0">
                <a:solidFill>
                  <a:srgbClr val="800000"/>
                </a:solidFill>
                <a:latin typeface="Comic Sans MS" pitchFamily="66" charset="0"/>
                <a:cs typeface="Arial" pitchFamily="34" charset="0"/>
              </a:rPr>
              <a:t> </a:t>
            </a:r>
            <a:r>
              <a:rPr lang="en-GB" sz="2200" b="1" dirty="0" err="1" smtClean="0">
                <a:solidFill>
                  <a:srgbClr val="800000"/>
                </a:solidFill>
                <a:latin typeface="Comic Sans MS" pitchFamily="66" charset="0"/>
                <a:cs typeface="Arial" pitchFamily="34" charset="0"/>
              </a:rPr>
              <a:t>мужем</a:t>
            </a:r>
            <a:r>
              <a:rPr lang="en-GB" sz="2200" b="1" dirty="0" smtClean="0">
                <a:solidFill>
                  <a:srgbClr val="800000"/>
                </a:solidFill>
                <a:latin typeface="Comic Sans MS" pitchFamily="66" charset="0"/>
                <a:cs typeface="Arial" pitchFamily="34" charset="0"/>
              </a:rPr>
              <a:t>. </a:t>
            </a:r>
            <a:r>
              <a:rPr lang="en-GB" sz="2200" b="1" dirty="0" err="1" smtClean="0">
                <a:solidFill>
                  <a:srgbClr val="800000"/>
                </a:solidFill>
                <a:latin typeface="Comic Sans MS" pitchFamily="66" charset="0"/>
                <a:cs typeface="Arial" pitchFamily="34" charset="0"/>
              </a:rPr>
              <a:t>Но</a:t>
            </a:r>
            <a:r>
              <a:rPr lang="en-GB" sz="2200" b="1" dirty="0" smtClean="0">
                <a:solidFill>
                  <a:srgbClr val="800000"/>
                </a:solidFill>
                <a:latin typeface="Comic Sans MS" pitchFamily="66" charset="0"/>
                <a:cs typeface="Arial" pitchFamily="34" charset="0"/>
              </a:rPr>
              <a:t> </a:t>
            </a:r>
            <a:r>
              <a:rPr lang="en-GB" sz="2200" b="1" dirty="0" err="1" smtClean="0">
                <a:solidFill>
                  <a:srgbClr val="800000"/>
                </a:solidFill>
                <a:latin typeface="Comic Sans MS" pitchFamily="66" charset="0"/>
                <a:cs typeface="Arial" pitchFamily="34" charset="0"/>
              </a:rPr>
              <a:t>он</a:t>
            </a:r>
            <a:r>
              <a:rPr lang="en-GB" sz="2200" b="1" dirty="0" smtClean="0">
                <a:solidFill>
                  <a:srgbClr val="800000"/>
                </a:solidFill>
                <a:latin typeface="Comic Sans MS" pitchFamily="66" charset="0"/>
                <a:cs typeface="Arial" pitchFamily="34" charset="0"/>
              </a:rPr>
              <a:t> </a:t>
            </a:r>
            <a:r>
              <a:rPr lang="en-GB" sz="2200" b="1" dirty="0" err="1" smtClean="0">
                <a:solidFill>
                  <a:srgbClr val="800000"/>
                </a:solidFill>
                <a:latin typeface="Comic Sans MS" pitchFamily="66" charset="0"/>
                <a:cs typeface="Arial" pitchFamily="34" charset="0"/>
              </a:rPr>
              <a:t>нередко</a:t>
            </a:r>
            <a:r>
              <a:rPr lang="en-GB" sz="2200" b="1" dirty="0" smtClean="0">
                <a:solidFill>
                  <a:srgbClr val="800000"/>
                </a:solidFill>
                <a:latin typeface="Comic Sans MS" pitchFamily="66" charset="0"/>
                <a:cs typeface="Arial" pitchFamily="34" charset="0"/>
              </a:rPr>
              <a:t> </a:t>
            </a:r>
            <a:r>
              <a:rPr lang="en-GB" sz="2200" b="1" dirty="0" err="1" smtClean="0">
                <a:solidFill>
                  <a:srgbClr val="800000"/>
                </a:solidFill>
                <a:latin typeface="Comic Sans MS" pitchFamily="66" charset="0"/>
                <a:cs typeface="Arial" pitchFamily="34" charset="0"/>
              </a:rPr>
              <a:t>накидывался</a:t>
            </a:r>
            <a:r>
              <a:rPr lang="en-GB" sz="2200" b="1" dirty="0" smtClean="0">
                <a:solidFill>
                  <a:srgbClr val="800000"/>
                </a:solidFill>
                <a:latin typeface="Comic Sans MS" pitchFamily="66" charset="0"/>
                <a:cs typeface="Arial" pitchFamily="34" charset="0"/>
              </a:rPr>
              <a:t> </a:t>
            </a:r>
            <a:r>
              <a:rPr lang="en-GB" sz="2200" b="1" dirty="0" err="1" smtClean="0">
                <a:solidFill>
                  <a:srgbClr val="800000"/>
                </a:solidFill>
                <a:latin typeface="Comic Sans MS" pitchFamily="66" charset="0"/>
                <a:cs typeface="Arial" pitchFamily="34" charset="0"/>
              </a:rPr>
              <a:t>на</a:t>
            </a:r>
            <a:r>
              <a:rPr lang="en-GB" sz="2200" b="1" dirty="0" smtClean="0">
                <a:solidFill>
                  <a:srgbClr val="800000"/>
                </a:solidFill>
                <a:latin typeface="Comic Sans MS" pitchFamily="66" charset="0"/>
                <a:cs typeface="Arial" pitchFamily="34" charset="0"/>
              </a:rPr>
              <a:t> </a:t>
            </a:r>
            <a:r>
              <a:rPr lang="en-GB" sz="2200" b="1" dirty="0" err="1" smtClean="0">
                <a:solidFill>
                  <a:srgbClr val="800000"/>
                </a:solidFill>
                <a:latin typeface="Comic Sans MS" pitchFamily="66" charset="0"/>
                <a:cs typeface="Arial" pitchFamily="34" charset="0"/>
              </a:rPr>
              <a:t>нее</a:t>
            </a:r>
            <a:r>
              <a:rPr lang="en-GB" sz="2200" b="1" dirty="0" smtClean="0">
                <a:solidFill>
                  <a:srgbClr val="800000"/>
                </a:solidFill>
                <a:latin typeface="Comic Sans MS" pitchFamily="66" charset="0"/>
                <a:cs typeface="Arial" pitchFamily="34" charset="0"/>
              </a:rPr>
              <a:t> с </a:t>
            </a:r>
            <a:r>
              <a:rPr lang="en-GB" sz="2200" b="1" dirty="0" err="1" smtClean="0">
                <a:solidFill>
                  <a:srgbClr val="800000"/>
                </a:solidFill>
                <a:latin typeface="Comic Sans MS" pitchFamily="66" charset="0"/>
                <a:cs typeface="Arial" pitchFamily="34" charset="0"/>
              </a:rPr>
              <a:t>кулаками</a:t>
            </a:r>
            <a:r>
              <a:rPr lang="en-GB" sz="2200" b="1" dirty="0" smtClean="0">
                <a:solidFill>
                  <a:srgbClr val="800000"/>
                </a:solidFill>
                <a:latin typeface="Comic Sans MS" pitchFamily="66" charset="0"/>
                <a:cs typeface="Arial" pitchFamily="34" charset="0"/>
              </a:rPr>
              <a:t> и </a:t>
            </a:r>
            <a:r>
              <a:rPr lang="en-GB" sz="2200" b="1" dirty="0" err="1" smtClean="0">
                <a:solidFill>
                  <a:srgbClr val="800000"/>
                </a:solidFill>
                <a:latin typeface="Comic Sans MS" pitchFamily="66" charset="0"/>
                <a:cs typeface="Arial" pitchFamily="34" charset="0"/>
              </a:rPr>
              <a:t>избивал</a:t>
            </a:r>
            <a:r>
              <a:rPr lang="en-GB" sz="2200" b="1" dirty="0" smtClean="0">
                <a:solidFill>
                  <a:srgbClr val="800000"/>
                </a:solidFill>
                <a:latin typeface="Comic Sans MS" pitchFamily="66" charset="0"/>
                <a:cs typeface="Arial" pitchFamily="34" charset="0"/>
              </a:rPr>
              <a:t>. </a:t>
            </a:r>
            <a:r>
              <a:rPr lang="en-GB" sz="2200" b="1" dirty="0" err="1" smtClean="0">
                <a:solidFill>
                  <a:srgbClr val="800000"/>
                </a:solidFill>
                <a:latin typeface="Comic Sans MS" pitchFamily="66" charset="0"/>
                <a:cs typeface="Arial" pitchFamily="34" charset="0"/>
              </a:rPr>
              <a:t>Как</a:t>
            </a:r>
            <a:r>
              <a:rPr lang="en-GB" sz="2200" b="1" dirty="0" smtClean="0">
                <a:solidFill>
                  <a:srgbClr val="800000"/>
                </a:solidFill>
                <a:latin typeface="Comic Sans MS" pitchFamily="66" charset="0"/>
                <a:cs typeface="Arial" pitchFamily="34" charset="0"/>
              </a:rPr>
              <a:t> </a:t>
            </a:r>
            <a:r>
              <a:rPr lang="en-GB" sz="2200" b="1" dirty="0" err="1" smtClean="0">
                <a:solidFill>
                  <a:srgbClr val="800000"/>
                </a:solidFill>
                <a:latin typeface="Comic Sans MS" pitchFamily="66" charset="0"/>
                <a:cs typeface="Arial" pitchFamily="34" charset="0"/>
              </a:rPr>
              <a:t>ненавидел</a:t>
            </a:r>
            <a:r>
              <a:rPr lang="en-GB" sz="2200" b="1" dirty="0" smtClean="0">
                <a:solidFill>
                  <a:srgbClr val="800000"/>
                </a:solidFill>
                <a:latin typeface="Comic Sans MS" pitchFamily="66" charset="0"/>
                <a:cs typeface="Arial" pitchFamily="34" charset="0"/>
              </a:rPr>
              <a:t> </a:t>
            </a:r>
            <a:r>
              <a:rPr lang="en-GB" sz="2200" b="1" dirty="0" err="1" smtClean="0">
                <a:solidFill>
                  <a:srgbClr val="800000"/>
                </a:solidFill>
                <a:latin typeface="Comic Sans MS" pitchFamily="66" charset="0"/>
                <a:cs typeface="Arial" pitchFamily="34" charset="0"/>
              </a:rPr>
              <a:t>его</a:t>
            </a:r>
            <a:r>
              <a:rPr lang="en-GB" sz="2200" b="1" dirty="0" smtClean="0">
                <a:solidFill>
                  <a:srgbClr val="800000"/>
                </a:solidFill>
                <a:latin typeface="Comic Sans MS" pitchFamily="66" charset="0"/>
                <a:cs typeface="Arial" pitchFamily="34" charset="0"/>
              </a:rPr>
              <a:t> </a:t>
            </a:r>
            <a:r>
              <a:rPr lang="en-GB" sz="2200" b="1" dirty="0" err="1" smtClean="0">
                <a:solidFill>
                  <a:srgbClr val="800000"/>
                </a:solidFill>
                <a:latin typeface="Comic Sans MS" pitchFamily="66" charset="0"/>
                <a:cs typeface="Arial" pitchFamily="34" charset="0"/>
              </a:rPr>
              <a:t>Некрасов</a:t>
            </a:r>
            <a:r>
              <a:rPr lang="en-GB" sz="2200" b="1" dirty="0" smtClean="0">
                <a:solidFill>
                  <a:srgbClr val="800000"/>
                </a:solidFill>
                <a:latin typeface="Comic Sans MS" pitchFamily="66" charset="0"/>
                <a:cs typeface="Arial" pitchFamily="34" charset="0"/>
              </a:rPr>
              <a:t> в </a:t>
            </a:r>
            <a:r>
              <a:rPr lang="en-GB" sz="2200" b="1" dirty="0" err="1" smtClean="0">
                <a:solidFill>
                  <a:srgbClr val="800000"/>
                </a:solidFill>
                <a:latin typeface="Comic Sans MS" pitchFamily="66" charset="0"/>
                <a:cs typeface="Arial" pitchFamily="34" charset="0"/>
              </a:rPr>
              <a:t>такие</a:t>
            </a:r>
            <a:r>
              <a:rPr lang="en-GB" sz="2200" b="1" dirty="0" smtClean="0">
                <a:solidFill>
                  <a:srgbClr val="800000"/>
                </a:solidFill>
                <a:latin typeface="Comic Sans MS" pitchFamily="66" charset="0"/>
                <a:cs typeface="Arial" pitchFamily="34" charset="0"/>
              </a:rPr>
              <a:t> </a:t>
            </a:r>
            <a:r>
              <a:rPr lang="en-GB" sz="2200" b="1" dirty="0" err="1" smtClean="0">
                <a:solidFill>
                  <a:srgbClr val="800000"/>
                </a:solidFill>
                <a:latin typeface="Comic Sans MS" pitchFamily="66" charset="0"/>
                <a:cs typeface="Arial" pitchFamily="34" charset="0"/>
              </a:rPr>
              <a:t>минуты</a:t>
            </a:r>
            <a:r>
              <a:rPr lang="en-GB" sz="2200" b="1" dirty="0" smtClean="0">
                <a:solidFill>
                  <a:srgbClr val="800000"/>
                </a:solidFill>
                <a:latin typeface="Comic Sans MS" pitchFamily="66" charset="0"/>
                <a:cs typeface="Arial" pitchFamily="34" charset="0"/>
              </a:rPr>
              <a:t>!</a:t>
            </a:r>
            <a:endParaRPr lang="ru-RU" sz="2200" b="1" dirty="0">
              <a:solidFill>
                <a:srgbClr val="800000"/>
              </a:solidFill>
              <a:latin typeface="Comic Sans MS" pitchFamily="66" charset="0"/>
              <a:cs typeface="Arial" pitchFamily="34" charset="0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C812B7-9391-4027-A67C-23D73CE0BA1F}" type="slidenum">
              <a:rPr lang="ru-RU" smtClean="0"/>
              <a:pPr>
                <a:defRPr/>
              </a:pPr>
              <a:t>17</a:t>
            </a:fld>
            <a:endParaRPr lang="ru-RU"/>
          </a:p>
        </p:txBody>
      </p:sp>
      <p:pic>
        <p:nvPicPr>
          <p:cNvPr id="6" name="Picture 6" descr="могила матери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2665" y="717973"/>
            <a:ext cx="3293517" cy="42112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Picture 7" descr="могила матери - копия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14942" y="1071546"/>
            <a:ext cx="1587500" cy="244633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8"/>
          <p:cNvSpPr>
            <a:spLocks noChangeArrowheads="1"/>
          </p:cNvSpPr>
          <p:nvPr/>
        </p:nvSpPr>
        <p:spPr bwMode="auto">
          <a:xfrm>
            <a:off x="3857620" y="3643314"/>
            <a:ext cx="4844596" cy="701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None/>
              <a:defRPr/>
            </a:pPr>
            <a:r>
              <a:rPr lang="ru-RU" b="1" dirty="0">
                <a:solidFill>
                  <a:srgbClr val="000099"/>
                </a:solidFill>
                <a:latin typeface="Comic Sans MS" pitchFamily="66" charset="0"/>
              </a:rPr>
              <a:t>Могила Е.А.Некрасовой, матери поэта,</a:t>
            </a:r>
          </a:p>
          <a:p>
            <a:pPr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None/>
              <a:defRPr/>
            </a:pPr>
            <a:r>
              <a:rPr lang="ru-RU" b="1" dirty="0">
                <a:solidFill>
                  <a:srgbClr val="000099"/>
                </a:solidFill>
                <a:latin typeface="Comic Sans MS" pitchFamily="66" charset="0"/>
              </a:rPr>
              <a:t>в ограде церкви села </a:t>
            </a:r>
            <a:r>
              <a:rPr lang="ru-RU" b="1" dirty="0" err="1">
                <a:solidFill>
                  <a:srgbClr val="000099"/>
                </a:solidFill>
                <a:latin typeface="Comic Sans MS" pitchFamily="66" charset="0"/>
              </a:rPr>
              <a:t>Абакумцево</a:t>
            </a:r>
            <a:r>
              <a:rPr lang="ru-RU" b="1" dirty="0">
                <a:solidFill>
                  <a:srgbClr val="000099"/>
                </a:solidFill>
                <a:latin typeface="Comic Sans MS" pitchFamily="66" charset="0"/>
              </a:rPr>
              <a:t>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39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26" y="4357694"/>
            <a:ext cx="8786874" cy="2054221"/>
          </a:xfrm>
        </p:spPr>
        <p:txBody>
          <a:bodyPr/>
          <a:lstStyle/>
          <a:p>
            <a:pPr marL="0" indent="0">
              <a:lnSpc>
                <a:spcPct val="95000"/>
              </a:lnSpc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n-GB" sz="2200" b="1" dirty="0" err="1" smtClean="0">
                <a:solidFill>
                  <a:srgbClr val="800000"/>
                </a:solidFill>
                <a:latin typeface="Comic Sans MS" pitchFamily="66" charset="0"/>
                <a:cs typeface="Arial" pitchFamily="34" charset="0"/>
              </a:rPr>
              <a:t>Несмотря</a:t>
            </a:r>
            <a:r>
              <a:rPr lang="en-GB" sz="2200" b="1" dirty="0" smtClean="0">
                <a:solidFill>
                  <a:srgbClr val="800000"/>
                </a:solidFill>
                <a:latin typeface="Comic Sans MS" pitchFamily="66" charset="0"/>
                <a:cs typeface="Arial" pitchFamily="34" charset="0"/>
              </a:rPr>
              <a:t> </a:t>
            </a:r>
            <a:r>
              <a:rPr lang="en-GB" sz="2200" b="1" dirty="0" err="1" smtClean="0">
                <a:solidFill>
                  <a:srgbClr val="800000"/>
                </a:solidFill>
                <a:latin typeface="Comic Sans MS" pitchFamily="66" charset="0"/>
                <a:cs typeface="Arial" pitchFamily="34" charset="0"/>
              </a:rPr>
              <a:t>на</a:t>
            </a:r>
            <a:r>
              <a:rPr lang="en-GB" sz="2200" b="1" dirty="0" smtClean="0">
                <a:solidFill>
                  <a:srgbClr val="800000"/>
                </a:solidFill>
                <a:latin typeface="Comic Sans MS" pitchFamily="66" charset="0"/>
                <a:cs typeface="Arial" pitchFamily="34" charset="0"/>
              </a:rPr>
              <a:t> </a:t>
            </a:r>
            <a:r>
              <a:rPr lang="en-GB" sz="2200" b="1" dirty="0" err="1" smtClean="0">
                <a:solidFill>
                  <a:srgbClr val="800000"/>
                </a:solidFill>
                <a:latin typeface="Comic Sans MS" pitchFamily="66" charset="0"/>
                <a:cs typeface="Arial" pitchFamily="34" charset="0"/>
              </a:rPr>
              <a:t>отсутствие</a:t>
            </a:r>
            <a:r>
              <a:rPr lang="en-GB" sz="2200" b="1" dirty="0" smtClean="0">
                <a:solidFill>
                  <a:srgbClr val="800000"/>
                </a:solidFill>
                <a:latin typeface="Comic Sans MS" pitchFamily="66" charset="0"/>
                <a:cs typeface="Arial" pitchFamily="34" charset="0"/>
              </a:rPr>
              <a:t> </a:t>
            </a:r>
            <a:r>
              <a:rPr lang="en-GB" sz="2200" b="1" dirty="0" err="1" smtClean="0">
                <a:solidFill>
                  <a:srgbClr val="800000"/>
                </a:solidFill>
                <a:latin typeface="Comic Sans MS" pitchFamily="66" charset="0"/>
                <a:cs typeface="Arial" pitchFamily="34" charset="0"/>
              </a:rPr>
              <a:t>домашних</a:t>
            </a:r>
            <a:r>
              <a:rPr lang="en-GB" sz="2200" b="1" dirty="0" smtClean="0">
                <a:solidFill>
                  <a:srgbClr val="800000"/>
                </a:solidFill>
                <a:latin typeface="Comic Sans MS" pitchFamily="66" charset="0"/>
                <a:cs typeface="Arial" pitchFamily="34" charset="0"/>
              </a:rPr>
              <a:t> </a:t>
            </a:r>
            <a:r>
              <a:rPr lang="en-GB" sz="2200" b="1" dirty="0" err="1" smtClean="0">
                <a:solidFill>
                  <a:srgbClr val="800000"/>
                </a:solidFill>
                <a:latin typeface="Comic Sans MS" pitchFamily="66" charset="0"/>
                <a:cs typeface="Arial" pitchFamily="34" charset="0"/>
              </a:rPr>
              <a:t>учителей</a:t>
            </a:r>
            <a:r>
              <a:rPr lang="en-GB" sz="2200" b="1" dirty="0" smtClean="0">
                <a:solidFill>
                  <a:srgbClr val="800000"/>
                </a:solidFill>
                <a:latin typeface="Comic Sans MS" pitchFamily="66" charset="0"/>
                <a:cs typeface="Arial" pitchFamily="34" charset="0"/>
              </a:rPr>
              <a:t>, к 10 </a:t>
            </a:r>
            <a:r>
              <a:rPr lang="en-GB" sz="2200" b="1" dirty="0" err="1" smtClean="0">
                <a:solidFill>
                  <a:srgbClr val="800000"/>
                </a:solidFill>
                <a:latin typeface="Comic Sans MS" pitchFamily="66" charset="0"/>
                <a:cs typeface="Arial" pitchFamily="34" charset="0"/>
              </a:rPr>
              <a:t>годам</a:t>
            </a:r>
            <a:r>
              <a:rPr lang="en-GB" sz="2200" b="1" dirty="0" smtClean="0">
                <a:solidFill>
                  <a:srgbClr val="800000"/>
                </a:solidFill>
                <a:latin typeface="Comic Sans MS" pitchFamily="66" charset="0"/>
                <a:cs typeface="Arial" pitchFamily="34" charset="0"/>
              </a:rPr>
              <a:t> </a:t>
            </a:r>
            <a:r>
              <a:rPr lang="en-GB" sz="2200" b="1" dirty="0" err="1" smtClean="0">
                <a:solidFill>
                  <a:srgbClr val="800000"/>
                </a:solidFill>
                <a:latin typeface="Comic Sans MS" pitchFamily="66" charset="0"/>
                <a:cs typeface="Arial" pitchFamily="34" charset="0"/>
              </a:rPr>
              <a:t>Некрасов</a:t>
            </a:r>
            <a:r>
              <a:rPr lang="en-GB" sz="2200" b="1" dirty="0" smtClean="0">
                <a:solidFill>
                  <a:srgbClr val="800000"/>
                </a:solidFill>
                <a:latin typeface="Comic Sans MS" pitchFamily="66" charset="0"/>
                <a:cs typeface="Arial" pitchFamily="34" charset="0"/>
              </a:rPr>
              <a:t> </a:t>
            </a:r>
            <a:r>
              <a:rPr lang="en-GB" sz="2200" b="1" dirty="0" err="1" smtClean="0">
                <a:solidFill>
                  <a:srgbClr val="800000"/>
                </a:solidFill>
                <a:latin typeface="Comic Sans MS" pitchFamily="66" charset="0"/>
                <a:cs typeface="Arial" pitchFamily="34" charset="0"/>
              </a:rPr>
              <a:t>овладел</a:t>
            </a:r>
            <a:r>
              <a:rPr lang="en-GB" sz="2200" b="1" dirty="0" smtClean="0">
                <a:solidFill>
                  <a:srgbClr val="800000"/>
                </a:solidFill>
                <a:latin typeface="Comic Sans MS" pitchFamily="66" charset="0"/>
                <a:cs typeface="Arial" pitchFamily="34" charset="0"/>
              </a:rPr>
              <a:t> </a:t>
            </a:r>
            <a:r>
              <a:rPr lang="en-GB" sz="2200" b="1" dirty="0" err="1" smtClean="0">
                <a:solidFill>
                  <a:srgbClr val="800000"/>
                </a:solidFill>
                <a:latin typeface="Comic Sans MS" pitchFamily="66" charset="0"/>
                <a:cs typeface="Arial" pitchFamily="34" charset="0"/>
              </a:rPr>
              <a:t>грамотой</a:t>
            </a:r>
            <a:r>
              <a:rPr lang="en-GB" sz="2200" b="1" dirty="0" smtClean="0">
                <a:solidFill>
                  <a:srgbClr val="800000"/>
                </a:solidFill>
                <a:latin typeface="Comic Sans MS" pitchFamily="66" charset="0"/>
                <a:cs typeface="Arial" pitchFamily="34" charset="0"/>
              </a:rPr>
              <a:t> и в 1832 г. </a:t>
            </a:r>
            <a:r>
              <a:rPr lang="en-GB" sz="2200" b="1" dirty="0" err="1" smtClean="0">
                <a:solidFill>
                  <a:srgbClr val="800000"/>
                </a:solidFill>
                <a:latin typeface="Comic Sans MS" pitchFamily="66" charset="0"/>
                <a:cs typeface="Arial" pitchFamily="34" charset="0"/>
              </a:rPr>
              <a:t>поступил</a:t>
            </a:r>
            <a:r>
              <a:rPr lang="en-GB" sz="2200" b="1" dirty="0" smtClean="0">
                <a:solidFill>
                  <a:srgbClr val="800000"/>
                </a:solidFill>
                <a:latin typeface="Comic Sans MS" pitchFamily="66" charset="0"/>
                <a:cs typeface="Arial" pitchFamily="34" charset="0"/>
              </a:rPr>
              <a:t> в </a:t>
            </a:r>
            <a:r>
              <a:rPr lang="en-GB" sz="2200" b="1" dirty="0" err="1" smtClean="0">
                <a:solidFill>
                  <a:srgbClr val="800000"/>
                </a:solidFill>
                <a:latin typeface="Comic Sans MS" pitchFamily="66" charset="0"/>
                <a:cs typeface="Arial" pitchFamily="34" charset="0"/>
              </a:rPr>
              <a:t>Ярославскую</a:t>
            </a:r>
            <a:r>
              <a:rPr lang="en-GB" sz="2200" b="1" dirty="0" smtClean="0">
                <a:solidFill>
                  <a:srgbClr val="800000"/>
                </a:solidFill>
                <a:latin typeface="Comic Sans MS" pitchFamily="66" charset="0"/>
                <a:cs typeface="Arial" pitchFamily="34" charset="0"/>
              </a:rPr>
              <a:t> </a:t>
            </a:r>
            <a:r>
              <a:rPr lang="en-GB" sz="2200" b="1" dirty="0" err="1" smtClean="0">
                <a:solidFill>
                  <a:srgbClr val="800000"/>
                </a:solidFill>
                <a:latin typeface="Comic Sans MS" pitchFamily="66" charset="0"/>
                <a:cs typeface="Arial" pitchFamily="34" charset="0"/>
              </a:rPr>
              <a:t>гимназию</a:t>
            </a:r>
            <a:r>
              <a:rPr lang="en-GB" sz="2200" b="1" dirty="0" smtClean="0">
                <a:solidFill>
                  <a:srgbClr val="800000"/>
                </a:solidFill>
                <a:latin typeface="Comic Sans MS" pitchFamily="66" charset="0"/>
                <a:cs typeface="Arial" pitchFamily="34" charset="0"/>
              </a:rPr>
              <a:t> </a:t>
            </a:r>
            <a:r>
              <a:rPr lang="en-GB" sz="2200" b="1" dirty="0" err="1" smtClean="0">
                <a:solidFill>
                  <a:srgbClr val="800000"/>
                </a:solidFill>
                <a:latin typeface="Comic Sans MS" pitchFamily="66" charset="0"/>
                <a:cs typeface="Arial" pitchFamily="34" charset="0"/>
              </a:rPr>
              <a:t>вместе</a:t>
            </a:r>
            <a:r>
              <a:rPr lang="en-GB" sz="2200" b="1" dirty="0" smtClean="0">
                <a:solidFill>
                  <a:srgbClr val="800000"/>
                </a:solidFill>
                <a:latin typeface="Comic Sans MS" pitchFamily="66" charset="0"/>
                <a:cs typeface="Arial" pitchFamily="34" charset="0"/>
              </a:rPr>
              <a:t> </a:t>
            </a:r>
            <a:r>
              <a:rPr lang="en-GB" sz="2200" b="1" dirty="0" err="1" smtClean="0">
                <a:solidFill>
                  <a:srgbClr val="800000"/>
                </a:solidFill>
                <a:latin typeface="Comic Sans MS" pitchFamily="66" charset="0"/>
                <a:cs typeface="Arial" pitchFamily="34" charset="0"/>
              </a:rPr>
              <a:t>со</a:t>
            </a:r>
            <a:r>
              <a:rPr lang="en-GB" sz="2200" b="1" dirty="0" smtClean="0">
                <a:solidFill>
                  <a:srgbClr val="800000"/>
                </a:solidFill>
                <a:latin typeface="Comic Sans MS" pitchFamily="66" charset="0"/>
                <a:cs typeface="Arial" pitchFamily="34" charset="0"/>
              </a:rPr>
              <a:t> </a:t>
            </a:r>
            <a:r>
              <a:rPr lang="en-GB" sz="2200" b="1" dirty="0" err="1" smtClean="0">
                <a:solidFill>
                  <a:srgbClr val="800000"/>
                </a:solidFill>
                <a:latin typeface="Comic Sans MS" pitchFamily="66" charset="0"/>
                <a:cs typeface="Arial" pitchFamily="34" charset="0"/>
              </a:rPr>
              <a:t>старшим</a:t>
            </a:r>
            <a:r>
              <a:rPr lang="en-GB" sz="2200" b="1" dirty="0" smtClean="0">
                <a:solidFill>
                  <a:srgbClr val="800000"/>
                </a:solidFill>
                <a:latin typeface="Comic Sans MS" pitchFamily="66" charset="0"/>
                <a:cs typeface="Arial" pitchFamily="34" charset="0"/>
              </a:rPr>
              <a:t> </a:t>
            </a:r>
            <a:r>
              <a:rPr lang="en-GB" sz="2200" b="1" dirty="0" err="1" smtClean="0">
                <a:solidFill>
                  <a:srgbClr val="800000"/>
                </a:solidFill>
                <a:latin typeface="Comic Sans MS" pitchFamily="66" charset="0"/>
                <a:cs typeface="Arial" pitchFamily="34" charset="0"/>
              </a:rPr>
              <a:t>братом</a:t>
            </a:r>
            <a:r>
              <a:rPr lang="en-GB" sz="2200" b="1" dirty="0" smtClean="0">
                <a:solidFill>
                  <a:srgbClr val="800000"/>
                </a:solidFill>
                <a:latin typeface="Comic Sans MS" pitchFamily="66" charset="0"/>
                <a:cs typeface="Arial" pitchFamily="34" charset="0"/>
              </a:rPr>
              <a:t> </a:t>
            </a:r>
            <a:r>
              <a:rPr lang="en-GB" sz="2200" b="1" dirty="0" err="1" smtClean="0">
                <a:solidFill>
                  <a:srgbClr val="800000"/>
                </a:solidFill>
                <a:latin typeface="Comic Sans MS" pitchFamily="66" charset="0"/>
                <a:cs typeface="Arial" pitchFamily="34" charset="0"/>
              </a:rPr>
              <a:t>Андреем</a:t>
            </a:r>
            <a:r>
              <a:rPr lang="en-GB" sz="2200" b="1" dirty="0" smtClean="0">
                <a:solidFill>
                  <a:srgbClr val="800000"/>
                </a:solidFill>
                <a:latin typeface="Comic Sans MS" pitchFamily="66" charset="0"/>
                <a:cs typeface="Arial" pitchFamily="34" charset="0"/>
              </a:rPr>
              <a:t>. </a:t>
            </a:r>
            <a:r>
              <a:rPr lang="ru-RU" sz="2200" b="1" dirty="0" smtClean="0">
                <a:solidFill>
                  <a:srgbClr val="800000"/>
                </a:solidFill>
                <a:latin typeface="Comic Sans MS" pitchFamily="66" charset="0"/>
                <a:cs typeface="Arial" pitchFamily="34" charset="0"/>
              </a:rPr>
              <a:t>Товарищи</a:t>
            </a:r>
            <a:r>
              <a:rPr lang="en-US" sz="2200" b="1" dirty="0" smtClean="0">
                <a:solidFill>
                  <a:srgbClr val="800000"/>
                </a:solidFill>
                <a:latin typeface="Comic Sans MS" pitchFamily="66" charset="0"/>
                <a:cs typeface="Arial" pitchFamily="34" charset="0"/>
              </a:rPr>
              <a:t> </a:t>
            </a:r>
            <a:r>
              <a:rPr lang="ru-RU" sz="2200" b="1" dirty="0" smtClean="0">
                <a:solidFill>
                  <a:srgbClr val="800000"/>
                </a:solidFill>
                <a:latin typeface="Comic Sans MS" pitchFamily="66" charset="0"/>
                <a:cs typeface="Arial" pitchFamily="34" charset="0"/>
              </a:rPr>
              <a:t>любили</a:t>
            </a:r>
            <a:r>
              <a:rPr lang="en-US" sz="2200" b="1" dirty="0" smtClean="0">
                <a:solidFill>
                  <a:srgbClr val="800000"/>
                </a:solidFill>
                <a:latin typeface="Comic Sans MS" pitchFamily="66" charset="0"/>
                <a:cs typeface="Arial" pitchFamily="34" charset="0"/>
              </a:rPr>
              <a:t> </a:t>
            </a:r>
            <a:r>
              <a:rPr lang="ru-RU" sz="2200" b="1" dirty="0" smtClean="0">
                <a:solidFill>
                  <a:srgbClr val="800000"/>
                </a:solidFill>
                <a:latin typeface="Comic Sans MS" pitchFamily="66" charset="0"/>
                <a:cs typeface="Arial" pitchFamily="34" charset="0"/>
              </a:rPr>
              <a:t>Некрасова</a:t>
            </a:r>
            <a:r>
              <a:rPr lang="en-US" sz="2200" b="1" dirty="0" smtClean="0">
                <a:solidFill>
                  <a:srgbClr val="800000"/>
                </a:solidFill>
                <a:latin typeface="Comic Sans MS" pitchFamily="66" charset="0"/>
                <a:cs typeface="Arial" pitchFamily="34" charset="0"/>
              </a:rPr>
              <a:t> </a:t>
            </a:r>
            <a:r>
              <a:rPr lang="ru-RU" sz="2200" b="1" dirty="0" smtClean="0">
                <a:solidFill>
                  <a:srgbClr val="800000"/>
                </a:solidFill>
                <a:latin typeface="Comic Sans MS" pitchFamily="66" charset="0"/>
                <a:cs typeface="Arial" pitchFamily="34" charset="0"/>
              </a:rPr>
              <a:t>за</a:t>
            </a:r>
            <a:r>
              <a:rPr lang="en-US" sz="2200" b="1" dirty="0" smtClean="0">
                <a:solidFill>
                  <a:srgbClr val="800000"/>
                </a:solidFill>
                <a:latin typeface="Comic Sans MS" pitchFamily="66" charset="0"/>
                <a:cs typeface="Arial" pitchFamily="34" charset="0"/>
              </a:rPr>
              <a:t> </a:t>
            </a:r>
            <a:r>
              <a:rPr lang="ru-RU" sz="2200" b="1" dirty="0" smtClean="0">
                <a:solidFill>
                  <a:srgbClr val="800000"/>
                </a:solidFill>
                <a:latin typeface="Comic Sans MS" pitchFamily="66" charset="0"/>
                <a:cs typeface="Arial" pitchFamily="34" charset="0"/>
              </a:rPr>
              <a:t>живой</a:t>
            </a:r>
            <a:r>
              <a:rPr lang="en-US" sz="2200" b="1" dirty="0" smtClean="0">
                <a:solidFill>
                  <a:srgbClr val="800000"/>
                </a:solidFill>
                <a:latin typeface="Comic Sans MS" pitchFamily="66" charset="0"/>
                <a:cs typeface="Arial" pitchFamily="34" charset="0"/>
              </a:rPr>
              <a:t> </a:t>
            </a:r>
            <a:r>
              <a:rPr lang="ru-RU" sz="2200" b="1" dirty="0" smtClean="0">
                <a:solidFill>
                  <a:srgbClr val="800000"/>
                </a:solidFill>
                <a:latin typeface="Comic Sans MS" pitchFamily="66" charset="0"/>
                <a:cs typeface="Arial" pitchFamily="34" charset="0"/>
              </a:rPr>
              <a:t>и</a:t>
            </a:r>
            <a:r>
              <a:rPr lang="en-US" sz="2200" b="1" dirty="0" smtClean="0">
                <a:solidFill>
                  <a:srgbClr val="800000"/>
                </a:solidFill>
                <a:latin typeface="Comic Sans MS" pitchFamily="66" charset="0"/>
                <a:cs typeface="Arial" pitchFamily="34" charset="0"/>
              </a:rPr>
              <a:t> </a:t>
            </a:r>
            <a:r>
              <a:rPr lang="ru-RU" sz="2200" b="1" dirty="0" smtClean="0">
                <a:solidFill>
                  <a:srgbClr val="800000"/>
                </a:solidFill>
                <a:latin typeface="Comic Sans MS" pitchFamily="66" charset="0"/>
                <a:cs typeface="Arial" pitchFamily="34" charset="0"/>
              </a:rPr>
              <a:t>общительный</a:t>
            </a:r>
            <a:r>
              <a:rPr lang="en-US" sz="2200" b="1" dirty="0" smtClean="0">
                <a:solidFill>
                  <a:srgbClr val="800000"/>
                </a:solidFill>
                <a:latin typeface="Comic Sans MS" pitchFamily="66" charset="0"/>
                <a:cs typeface="Arial" pitchFamily="34" charset="0"/>
              </a:rPr>
              <a:t> </a:t>
            </a:r>
            <a:r>
              <a:rPr lang="ru-RU" sz="2200" b="1" dirty="0" smtClean="0">
                <a:solidFill>
                  <a:srgbClr val="800000"/>
                </a:solidFill>
                <a:latin typeface="Comic Sans MS" pitchFamily="66" charset="0"/>
                <a:cs typeface="Arial" pitchFamily="34" charset="0"/>
              </a:rPr>
              <a:t>характер</a:t>
            </a:r>
            <a:r>
              <a:rPr lang="en-US" sz="2200" b="1" dirty="0" smtClean="0">
                <a:solidFill>
                  <a:srgbClr val="800000"/>
                </a:solidFill>
                <a:latin typeface="Comic Sans MS" pitchFamily="66" charset="0"/>
                <a:cs typeface="Arial" pitchFamily="34" charset="0"/>
              </a:rPr>
              <a:t>, </a:t>
            </a:r>
            <a:r>
              <a:rPr lang="ru-RU" sz="2200" b="1" dirty="0" smtClean="0">
                <a:solidFill>
                  <a:srgbClr val="800000"/>
                </a:solidFill>
                <a:latin typeface="Comic Sans MS" pitchFamily="66" charset="0"/>
                <a:cs typeface="Arial" pitchFamily="34" charset="0"/>
              </a:rPr>
              <a:t>за</a:t>
            </a:r>
            <a:r>
              <a:rPr lang="en-US" sz="2200" b="1" dirty="0" smtClean="0">
                <a:solidFill>
                  <a:srgbClr val="800000"/>
                </a:solidFill>
                <a:latin typeface="Comic Sans MS" pitchFamily="66" charset="0"/>
                <a:cs typeface="Arial" pitchFamily="34" charset="0"/>
              </a:rPr>
              <a:t> </a:t>
            </a:r>
            <a:r>
              <a:rPr lang="ru-RU" sz="2200" b="1" dirty="0" smtClean="0">
                <a:solidFill>
                  <a:srgbClr val="800000"/>
                </a:solidFill>
                <a:latin typeface="Comic Sans MS" pitchFamily="66" charset="0"/>
                <a:cs typeface="Arial" pitchFamily="34" charset="0"/>
              </a:rPr>
              <a:t>начитанность</a:t>
            </a:r>
            <a:r>
              <a:rPr lang="en-US" sz="2200" b="1" dirty="0" smtClean="0">
                <a:solidFill>
                  <a:srgbClr val="800000"/>
                </a:solidFill>
                <a:latin typeface="Comic Sans MS" pitchFamily="66" charset="0"/>
                <a:cs typeface="Arial" pitchFamily="34" charset="0"/>
              </a:rPr>
              <a:t> </a:t>
            </a:r>
            <a:r>
              <a:rPr lang="ru-RU" sz="2200" b="1" dirty="0" smtClean="0">
                <a:solidFill>
                  <a:srgbClr val="800000"/>
                </a:solidFill>
                <a:latin typeface="Comic Sans MS" pitchFamily="66" charset="0"/>
                <a:cs typeface="Arial" pitchFamily="34" charset="0"/>
              </a:rPr>
              <a:t>и</a:t>
            </a:r>
            <a:r>
              <a:rPr lang="en-US" sz="2200" b="1" dirty="0" smtClean="0">
                <a:solidFill>
                  <a:srgbClr val="800000"/>
                </a:solidFill>
                <a:latin typeface="Comic Sans MS" pitchFamily="66" charset="0"/>
                <a:cs typeface="Arial" pitchFamily="34" charset="0"/>
              </a:rPr>
              <a:t> </a:t>
            </a:r>
            <a:r>
              <a:rPr lang="ru-RU" sz="2200" b="1" dirty="0" smtClean="0">
                <a:solidFill>
                  <a:srgbClr val="800000"/>
                </a:solidFill>
                <a:latin typeface="Comic Sans MS" pitchFamily="66" charset="0"/>
                <a:cs typeface="Arial" pitchFamily="34" charset="0"/>
              </a:rPr>
              <a:t>умение</a:t>
            </a:r>
            <a:r>
              <a:rPr lang="en-US" sz="2200" b="1" dirty="0" smtClean="0">
                <a:solidFill>
                  <a:srgbClr val="800000"/>
                </a:solidFill>
                <a:latin typeface="Comic Sans MS" pitchFamily="66" charset="0"/>
                <a:cs typeface="Arial" pitchFamily="34" charset="0"/>
              </a:rPr>
              <a:t> </a:t>
            </a:r>
            <a:r>
              <a:rPr lang="ru-RU" sz="2200" b="1" dirty="0" smtClean="0">
                <a:solidFill>
                  <a:srgbClr val="800000"/>
                </a:solidFill>
                <a:latin typeface="Comic Sans MS" pitchFamily="66" charset="0"/>
                <a:cs typeface="Arial" pitchFamily="34" charset="0"/>
              </a:rPr>
              <a:t>рассказывать</a:t>
            </a:r>
            <a:r>
              <a:rPr lang="en-US" sz="2200" b="1" dirty="0" smtClean="0">
                <a:solidFill>
                  <a:srgbClr val="800000"/>
                </a:solidFill>
                <a:latin typeface="Comic Sans MS" pitchFamily="66" charset="0"/>
                <a:cs typeface="Arial" pitchFamily="34" charset="0"/>
              </a:rPr>
              <a:t>. </a:t>
            </a:r>
            <a:r>
              <a:rPr lang="ru-RU" sz="2200" b="1" dirty="0" smtClean="0">
                <a:solidFill>
                  <a:srgbClr val="800000"/>
                </a:solidFill>
                <a:latin typeface="Comic Sans MS" pitchFamily="66" charset="0"/>
                <a:cs typeface="Arial" pitchFamily="34" charset="0"/>
              </a:rPr>
              <a:t>Читал</a:t>
            </a:r>
            <a:r>
              <a:rPr lang="en-US" sz="2200" b="1" dirty="0" smtClean="0">
                <a:solidFill>
                  <a:srgbClr val="800000"/>
                </a:solidFill>
                <a:latin typeface="Comic Sans MS" pitchFamily="66" charset="0"/>
                <a:cs typeface="Arial" pitchFamily="34" charset="0"/>
              </a:rPr>
              <a:t> </a:t>
            </a:r>
            <a:r>
              <a:rPr lang="ru-RU" sz="2200" b="1" dirty="0" smtClean="0">
                <a:solidFill>
                  <a:srgbClr val="800000"/>
                </a:solidFill>
                <a:latin typeface="Comic Sans MS" pitchFamily="66" charset="0"/>
                <a:cs typeface="Arial" pitchFamily="34" charset="0"/>
              </a:rPr>
              <a:t>Некрасов</a:t>
            </a:r>
            <a:r>
              <a:rPr lang="en-US" sz="2200" b="1" dirty="0" smtClean="0">
                <a:solidFill>
                  <a:srgbClr val="800000"/>
                </a:solidFill>
                <a:latin typeface="Comic Sans MS" pitchFamily="66" charset="0"/>
                <a:cs typeface="Arial" pitchFamily="34" charset="0"/>
              </a:rPr>
              <a:t>, </a:t>
            </a:r>
            <a:r>
              <a:rPr lang="ru-RU" sz="2200" b="1" dirty="0" smtClean="0">
                <a:solidFill>
                  <a:srgbClr val="800000"/>
                </a:solidFill>
                <a:latin typeface="Comic Sans MS" pitchFamily="66" charset="0"/>
                <a:cs typeface="Arial" pitchFamily="34" charset="0"/>
              </a:rPr>
              <a:t>действительно</a:t>
            </a:r>
            <a:r>
              <a:rPr lang="en-US" sz="2200" b="1" dirty="0" smtClean="0">
                <a:solidFill>
                  <a:srgbClr val="800000"/>
                </a:solidFill>
                <a:latin typeface="Comic Sans MS" pitchFamily="66" charset="0"/>
                <a:cs typeface="Arial" pitchFamily="34" charset="0"/>
              </a:rPr>
              <a:t>, </a:t>
            </a:r>
            <a:r>
              <a:rPr lang="ru-RU" sz="2200" b="1" dirty="0" smtClean="0">
                <a:solidFill>
                  <a:srgbClr val="800000"/>
                </a:solidFill>
                <a:latin typeface="Comic Sans MS" pitchFamily="66" charset="0"/>
                <a:cs typeface="Arial" pitchFamily="34" charset="0"/>
              </a:rPr>
              <a:t>много, хотя и довольно</a:t>
            </a:r>
            <a:r>
              <a:rPr lang="en-US" sz="2200" b="1" dirty="0" smtClean="0">
                <a:solidFill>
                  <a:srgbClr val="800000"/>
                </a:solidFill>
                <a:latin typeface="Comic Sans MS" pitchFamily="66" charset="0"/>
                <a:cs typeface="Arial" pitchFamily="34" charset="0"/>
              </a:rPr>
              <a:t> </a:t>
            </a:r>
            <a:r>
              <a:rPr lang="ru-RU" sz="2200" b="1" dirty="0" smtClean="0">
                <a:solidFill>
                  <a:srgbClr val="800000"/>
                </a:solidFill>
                <a:latin typeface="Comic Sans MS" pitchFamily="66" charset="0"/>
                <a:cs typeface="Arial" pitchFamily="34" charset="0"/>
              </a:rPr>
              <a:t>беспорядочно</a:t>
            </a:r>
            <a:r>
              <a:rPr lang="en-US" sz="2200" b="1" dirty="0" smtClean="0">
                <a:solidFill>
                  <a:srgbClr val="800000"/>
                </a:solidFill>
                <a:latin typeface="Comic Sans MS" pitchFamily="66" charset="0"/>
                <a:cs typeface="Arial" pitchFamily="34" charset="0"/>
              </a:rPr>
              <a:t>.</a:t>
            </a:r>
          </a:p>
          <a:p>
            <a:pPr marL="0" indent="0">
              <a:lnSpc>
                <a:spcPct val="95000"/>
              </a:lnSpc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endParaRPr lang="en-GB" sz="2200" b="1" dirty="0" smtClean="0">
              <a:solidFill>
                <a:srgbClr val="8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C812B7-9391-4027-A67C-23D73CE0BA1F}" type="slidenum">
              <a:rPr lang="ru-RU" smtClean="0"/>
              <a:pPr>
                <a:defRPr/>
              </a:pPr>
              <a:t>18</a:t>
            </a:fld>
            <a:endParaRPr lang="ru-RU" dirty="0"/>
          </a:p>
        </p:txBody>
      </p:sp>
      <p:pic>
        <p:nvPicPr>
          <p:cNvPr id="7" name="Рисунок 6" descr="Gumnasium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85918" y="928670"/>
            <a:ext cx="6287250" cy="313844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Rectangle 29"/>
          <p:cNvSpPr>
            <a:spLocks noChangeArrowheads="1"/>
          </p:cNvSpPr>
          <p:nvPr/>
        </p:nvSpPr>
        <p:spPr bwMode="auto">
          <a:xfrm>
            <a:off x="285720" y="1000108"/>
            <a:ext cx="1676293" cy="701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None/>
              <a:defRPr/>
            </a:pPr>
            <a:r>
              <a:rPr lang="ru-RU" b="1" dirty="0" smtClean="0">
                <a:solidFill>
                  <a:srgbClr val="000099"/>
                </a:solidFill>
              </a:rPr>
              <a:t>Ярославская</a:t>
            </a:r>
            <a:endParaRPr lang="en-US" b="1" dirty="0" smtClean="0">
              <a:solidFill>
                <a:srgbClr val="000099"/>
              </a:solidFill>
            </a:endParaRPr>
          </a:p>
          <a:p>
            <a:pPr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None/>
              <a:defRPr/>
            </a:pPr>
            <a:r>
              <a:rPr lang="ru-RU" b="1" dirty="0" smtClean="0">
                <a:solidFill>
                  <a:srgbClr val="000099"/>
                </a:solidFill>
              </a:rPr>
              <a:t> </a:t>
            </a:r>
            <a:r>
              <a:rPr lang="ru-RU" b="1" dirty="0">
                <a:solidFill>
                  <a:srgbClr val="000099"/>
                </a:solidFill>
              </a:rPr>
              <a:t>гимназия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5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C812B7-9391-4027-A67C-23D73CE0BA1F}" type="slidenum">
              <a:rPr lang="ru-RU" smtClean="0"/>
              <a:pPr>
                <a:defRPr/>
              </a:pPr>
              <a:t>19</a:t>
            </a:fld>
            <a:endParaRPr lang="ru-RU"/>
          </a:p>
        </p:txBody>
      </p:sp>
      <p:sp>
        <p:nvSpPr>
          <p:cNvPr id="6" name="Содержимое 2"/>
          <p:cNvSpPr txBox="1">
            <a:spLocks/>
          </p:cNvSpPr>
          <p:nvPr/>
        </p:nvSpPr>
        <p:spPr bwMode="auto">
          <a:xfrm>
            <a:off x="357126" y="3357562"/>
            <a:ext cx="8572592" cy="18399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95000"/>
              </a:lnSpc>
              <a:spcBef>
                <a:spcPct val="2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kumimoji="0" lang="en-GB" sz="22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Comic Sans MS" pitchFamily="66" charset="0"/>
                <a:cs typeface="Arial" pitchFamily="34" charset="0"/>
              </a:rPr>
              <a:t>Четыре</a:t>
            </a:r>
            <a:r>
              <a:rPr kumimoji="0" lang="en-GB" sz="2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Comic Sans MS" pitchFamily="66" charset="0"/>
                <a:cs typeface="Arial" pitchFamily="34" charset="0"/>
              </a:rPr>
              <a:t> </a:t>
            </a:r>
            <a:r>
              <a:rPr kumimoji="0" lang="en-GB" sz="22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Comic Sans MS" pitchFamily="66" charset="0"/>
                <a:cs typeface="Arial" pitchFamily="34" charset="0"/>
              </a:rPr>
              <a:t>года</a:t>
            </a:r>
            <a:r>
              <a:rPr kumimoji="0" lang="en-GB" sz="2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Comic Sans MS" pitchFamily="66" charset="0"/>
                <a:cs typeface="Arial" pitchFamily="34" charset="0"/>
              </a:rPr>
              <a:t> </a:t>
            </a:r>
            <a:r>
              <a:rPr kumimoji="0" lang="en-GB" sz="22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Comic Sans MS" pitchFamily="66" charset="0"/>
                <a:cs typeface="Arial" pitchFamily="34" charset="0"/>
              </a:rPr>
              <a:t>обучения</a:t>
            </a:r>
            <a:r>
              <a:rPr kumimoji="0" lang="en-GB" sz="2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Comic Sans MS" pitchFamily="66" charset="0"/>
                <a:cs typeface="Arial" pitchFamily="34" charset="0"/>
              </a:rPr>
              <a:t> </a:t>
            </a:r>
            <a:r>
              <a:rPr kumimoji="0" lang="en-GB" sz="22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Comic Sans MS" pitchFamily="66" charset="0"/>
                <a:cs typeface="Arial" pitchFamily="34" charset="0"/>
              </a:rPr>
              <a:t>мало</a:t>
            </a:r>
            <a:r>
              <a:rPr kumimoji="0" lang="en-GB" sz="2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Comic Sans MS" pitchFamily="66" charset="0"/>
                <a:cs typeface="Arial" pitchFamily="34" charset="0"/>
              </a:rPr>
              <a:t> </a:t>
            </a:r>
            <a:r>
              <a:rPr kumimoji="0" lang="en-GB" sz="22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Comic Sans MS" pitchFamily="66" charset="0"/>
                <a:cs typeface="Arial" pitchFamily="34" charset="0"/>
              </a:rPr>
              <a:t>что</a:t>
            </a:r>
            <a:r>
              <a:rPr kumimoji="0" lang="en-GB" sz="2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Comic Sans MS" pitchFamily="66" charset="0"/>
                <a:cs typeface="Arial" pitchFamily="34" charset="0"/>
              </a:rPr>
              <a:t> </a:t>
            </a:r>
            <a:r>
              <a:rPr kumimoji="0" lang="en-GB" sz="22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Comic Sans MS" pitchFamily="66" charset="0"/>
                <a:cs typeface="Arial" pitchFamily="34" charset="0"/>
              </a:rPr>
              <a:t>дали</a:t>
            </a:r>
            <a:r>
              <a:rPr kumimoji="0" lang="en-GB" sz="2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Comic Sans MS" pitchFamily="66" charset="0"/>
                <a:cs typeface="Arial" pitchFamily="34" charset="0"/>
              </a:rPr>
              <a:t>, а в </a:t>
            </a:r>
            <a:r>
              <a:rPr kumimoji="0" lang="en-GB" sz="22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Comic Sans MS" pitchFamily="66" charset="0"/>
                <a:cs typeface="Arial" pitchFamily="34" charset="0"/>
              </a:rPr>
              <a:t>последний</a:t>
            </a:r>
            <a:r>
              <a:rPr kumimoji="0" lang="en-GB" sz="2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Comic Sans MS" pitchFamily="66" charset="0"/>
                <a:cs typeface="Arial" pitchFamily="34" charset="0"/>
              </a:rPr>
              <a:t>, 1837 г.,</a:t>
            </a:r>
            <a:r>
              <a:rPr kumimoji="0" lang="ru-RU" sz="2200" b="1" i="0" u="none" strike="noStrike" kern="1200" cap="none" spc="0" normalizeH="0" noProof="0" dirty="0" smtClean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Comic Sans MS" pitchFamily="66" charset="0"/>
                <a:cs typeface="Arial" pitchFamily="34" charset="0"/>
              </a:rPr>
              <a:t> </a:t>
            </a:r>
            <a:r>
              <a:rPr kumimoji="0" lang="en-GB" sz="22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Comic Sans MS" pitchFamily="66" charset="0"/>
                <a:cs typeface="Arial" pitchFamily="34" charset="0"/>
              </a:rPr>
              <a:t>Николай</a:t>
            </a:r>
            <a:r>
              <a:rPr kumimoji="0" lang="en-GB" sz="2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Comic Sans MS" pitchFamily="66" charset="0"/>
                <a:cs typeface="Arial" pitchFamily="34" charset="0"/>
              </a:rPr>
              <a:t> </a:t>
            </a:r>
            <a:r>
              <a:rPr kumimoji="0" lang="en-GB" sz="22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Comic Sans MS" pitchFamily="66" charset="0"/>
                <a:cs typeface="Arial" pitchFamily="34" charset="0"/>
              </a:rPr>
              <a:t>Некрасов</a:t>
            </a:r>
            <a:r>
              <a:rPr kumimoji="0" lang="en-GB" sz="2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Comic Sans MS" pitchFamily="66" charset="0"/>
                <a:cs typeface="Arial" pitchFamily="34" charset="0"/>
              </a:rPr>
              <a:t> </a:t>
            </a:r>
            <a:r>
              <a:rPr kumimoji="0" lang="en-GB" sz="22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Comic Sans MS" pitchFamily="66" charset="0"/>
                <a:cs typeface="Arial" pitchFamily="34" charset="0"/>
              </a:rPr>
              <a:t>даже</a:t>
            </a:r>
            <a:r>
              <a:rPr kumimoji="0" lang="en-GB" sz="2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Comic Sans MS" pitchFamily="66" charset="0"/>
                <a:cs typeface="Arial" pitchFamily="34" charset="0"/>
              </a:rPr>
              <a:t> </a:t>
            </a:r>
            <a:r>
              <a:rPr kumimoji="0" lang="en-GB" sz="22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Comic Sans MS" pitchFamily="66" charset="0"/>
                <a:cs typeface="Arial" pitchFamily="34" charset="0"/>
              </a:rPr>
              <a:t>не</a:t>
            </a:r>
            <a:r>
              <a:rPr kumimoji="0" lang="en-GB" sz="2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Comic Sans MS" pitchFamily="66" charset="0"/>
                <a:cs typeface="Arial" pitchFamily="34" charset="0"/>
              </a:rPr>
              <a:t> </a:t>
            </a:r>
            <a:r>
              <a:rPr kumimoji="0" lang="en-GB" sz="22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Comic Sans MS" pitchFamily="66" charset="0"/>
                <a:cs typeface="Arial" pitchFamily="34" charset="0"/>
              </a:rPr>
              <a:t>был</a:t>
            </a:r>
            <a:r>
              <a:rPr kumimoji="0" lang="en-GB" sz="2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Comic Sans MS" pitchFamily="66" charset="0"/>
                <a:cs typeface="Arial" pitchFamily="34" charset="0"/>
              </a:rPr>
              <a:t> </a:t>
            </a:r>
            <a:r>
              <a:rPr kumimoji="0" lang="en-GB" sz="22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Comic Sans MS" pitchFamily="66" charset="0"/>
                <a:cs typeface="Arial" pitchFamily="34" charset="0"/>
              </a:rPr>
              <a:t>аттестован</a:t>
            </a:r>
            <a:r>
              <a:rPr kumimoji="0" lang="en-GB" sz="2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Comic Sans MS" pitchFamily="66" charset="0"/>
                <a:cs typeface="Arial" pitchFamily="34" charset="0"/>
              </a:rPr>
              <a:t> </a:t>
            </a:r>
            <a:r>
              <a:rPr kumimoji="0" lang="en-GB" sz="22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Comic Sans MS" pitchFamily="66" charset="0"/>
                <a:cs typeface="Arial" pitchFamily="34" charset="0"/>
              </a:rPr>
              <a:t>по</a:t>
            </a:r>
            <a:r>
              <a:rPr kumimoji="0" lang="en-GB" sz="2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Comic Sans MS" pitchFamily="66" charset="0"/>
                <a:cs typeface="Arial" pitchFamily="34" charset="0"/>
              </a:rPr>
              <a:t> </a:t>
            </a:r>
            <a:r>
              <a:rPr kumimoji="0" lang="en-GB" sz="22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Comic Sans MS" pitchFamily="66" charset="0"/>
                <a:cs typeface="Arial" pitchFamily="34" charset="0"/>
              </a:rPr>
              <a:t>многим</a:t>
            </a:r>
            <a:r>
              <a:rPr kumimoji="0" lang="en-GB" sz="2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Comic Sans MS" pitchFamily="66" charset="0"/>
                <a:cs typeface="Arial" pitchFamily="34" charset="0"/>
              </a:rPr>
              <a:t> </a:t>
            </a:r>
            <a:r>
              <a:rPr kumimoji="0" lang="en-GB" sz="22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Comic Sans MS" pitchFamily="66" charset="0"/>
                <a:cs typeface="Arial" pitchFamily="34" charset="0"/>
              </a:rPr>
              <a:t>предметам</a:t>
            </a:r>
            <a:r>
              <a:rPr kumimoji="0" lang="en-GB" sz="2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Comic Sans MS" pitchFamily="66" charset="0"/>
                <a:cs typeface="Arial" pitchFamily="34" charset="0"/>
              </a:rPr>
              <a:t>. </a:t>
            </a:r>
            <a:r>
              <a:rPr kumimoji="0" lang="ru-RU" sz="2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Comic Sans MS" pitchFamily="66" charset="0"/>
                <a:cs typeface="Arial" pitchFamily="34" charset="0"/>
              </a:rPr>
              <a:t>Учился он плоховато, с гимназическим начальством не ладил (отчасти из-за сатирических стишков). </a:t>
            </a:r>
            <a:r>
              <a:rPr kumimoji="0" lang="en-GB" sz="22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Comic Sans MS" pitchFamily="66" charset="0"/>
                <a:cs typeface="Arial" pitchFamily="34" charset="0"/>
              </a:rPr>
              <a:t>Под</a:t>
            </a:r>
            <a:r>
              <a:rPr kumimoji="0" lang="en-GB" sz="2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Comic Sans MS" pitchFamily="66" charset="0"/>
                <a:cs typeface="Arial" pitchFamily="34" charset="0"/>
              </a:rPr>
              <a:t> </a:t>
            </a:r>
            <a:r>
              <a:rPr kumimoji="0" lang="en-GB" sz="22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Comic Sans MS" pitchFamily="66" charset="0"/>
                <a:cs typeface="Arial" pitchFamily="34" charset="0"/>
              </a:rPr>
              <a:t>предлогом</a:t>
            </a:r>
            <a:r>
              <a:rPr kumimoji="0" lang="en-GB" sz="2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Comic Sans MS" pitchFamily="66" charset="0"/>
                <a:cs typeface="Arial" pitchFamily="34" charset="0"/>
              </a:rPr>
              <a:t> «</a:t>
            </a:r>
            <a:r>
              <a:rPr kumimoji="0" lang="en-GB" sz="22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Comic Sans MS" pitchFamily="66" charset="0"/>
                <a:cs typeface="Arial" pitchFamily="34" charset="0"/>
              </a:rPr>
              <a:t>расстроенного</a:t>
            </a:r>
            <a:r>
              <a:rPr kumimoji="0" lang="en-GB" sz="2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Comic Sans MS" pitchFamily="66" charset="0"/>
                <a:cs typeface="Arial" pitchFamily="34" charset="0"/>
              </a:rPr>
              <a:t> </a:t>
            </a:r>
            <a:r>
              <a:rPr kumimoji="0" lang="en-GB" sz="22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Comic Sans MS" pitchFamily="66" charset="0"/>
                <a:cs typeface="Arial" pitchFamily="34" charset="0"/>
              </a:rPr>
              <a:t>здоровья</a:t>
            </a:r>
            <a:r>
              <a:rPr kumimoji="0" lang="en-GB" sz="2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Comic Sans MS" pitchFamily="66" charset="0"/>
                <a:cs typeface="Arial" pitchFamily="34" charset="0"/>
              </a:rPr>
              <a:t>»</a:t>
            </a:r>
            <a:r>
              <a:rPr kumimoji="0" lang="ru-RU" sz="2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Comic Sans MS" pitchFamily="66" charset="0"/>
                <a:cs typeface="Arial" pitchFamily="34" charset="0"/>
              </a:rPr>
              <a:t>,</a:t>
            </a:r>
            <a:r>
              <a:rPr kumimoji="0" lang="en-GB" sz="2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Comic Sans MS" pitchFamily="66" charset="0"/>
                <a:cs typeface="Arial" pitchFamily="34" charset="0"/>
              </a:rPr>
              <a:t> </a:t>
            </a:r>
            <a:r>
              <a:rPr kumimoji="0" lang="en-GB" sz="22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Comic Sans MS" pitchFamily="66" charset="0"/>
                <a:cs typeface="Arial" pitchFamily="34" charset="0"/>
              </a:rPr>
              <a:t>Некрасов</a:t>
            </a:r>
            <a:r>
              <a:rPr kumimoji="0" lang="ru-RU" sz="2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Comic Sans MS" pitchFamily="66" charset="0"/>
                <a:cs typeface="Arial" pitchFamily="34" charset="0"/>
              </a:rPr>
              <a:t> </a:t>
            </a:r>
            <a:r>
              <a:rPr kumimoji="0" lang="en-GB" sz="2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Comic Sans MS" pitchFamily="66" charset="0"/>
                <a:cs typeface="Arial" pitchFamily="34" charset="0"/>
              </a:rPr>
              <a:t>-</a:t>
            </a:r>
            <a:r>
              <a:rPr kumimoji="0" lang="ru-RU" sz="2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Comic Sans MS" pitchFamily="66" charset="0"/>
                <a:cs typeface="Arial" pitchFamily="34" charset="0"/>
              </a:rPr>
              <a:t> </a:t>
            </a:r>
            <a:r>
              <a:rPr kumimoji="0" lang="en-GB" sz="22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Comic Sans MS" pitchFamily="66" charset="0"/>
                <a:cs typeface="Arial" pitchFamily="34" charset="0"/>
              </a:rPr>
              <a:t>отец</a:t>
            </a:r>
            <a:r>
              <a:rPr kumimoji="0" lang="en-GB" sz="2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Comic Sans MS" pitchFamily="66" charset="0"/>
                <a:cs typeface="Arial" pitchFamily="34" charset="0"/>
              </a:rPr>
              <a:t> </a:t>
            </a:r>
            <a:r>
              <a:rPr kumimoji="0" lang="en-GB" sz="22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Comic Sans MS" pitchFamily="66" charset="0"/>
                <a:cs typeface="Arial" pitchFamily="34" charset="0"/>
              </a:rPr>
              <a:t>забрал</a:t>
            </a:r>
            <a:r>
              <a:rPr kumimoji="0" lang="en-GB" sz="2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Comic Sans MS" pitchFamily="66" charset="0"/>
                <a:cs typeface="Arial" pitchFamily="34" charset="0"/>
              </a:rPr>
              <a:t> </a:t>
            </a:r>
            <a:r>
              <a:rPr kumimoji="0" lang="en-GB" sz="22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Comic Sans MS" pitchFamily="66" charset="0"/>
                <a:cs typeface="Arial" pitchFamily="34" charset="0"/>
              </a:rPr>
              <a:t>сына</a:t>
            </a:r>
            <a:r>
              <a:rPr kumimoji="0" lang="en-GB" sz="2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Comic Sans MS" pitchFamily="66" charset="0"/>
                <a:cs typeface="Arial" pitchFamily="34" charset="0"/>
              </a:rPr>
              <a:t> </a:t>
            </a:r>
            <a:r>
              <a:rPr kumimoji="0" lang="en-GB" sz="22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Comic Sans MS" pitchFamily="66" charset="0"/>
                <a:cs typeface="Arial" pitchFamily="34" charset="0"/>
              </a:rPr>
              <a:t>из</a:t>
            </a:r>
            <a:r>
              <a:rPr kumimoji="0" lang="en-GB" sz="2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Comic Sans MS" pitchFamily="66" charset="0"/>
                <a:cs typeface="Arial" pitchFamily="34" charset="0"/>
              </a:rPr>
              <a:t> </a:t>
            </a:r>
            <a:r>
              <a:rPr kumimoji="0" lang="en-GB" sz="22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Comic Sans MS" pitchFamily="66" charset="0"/>
                <a:cs typeface="Arial" pitchFamily="34" charset="0"/>
              </a:rPr>
              <a:t>гимназии</a:t>
            </a:r>
            <a:r>
              <a:rPr kumimoji="0" lang="en-GB" sz="2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Comic Sans MS" pitchFamily="66" charset="0"/>
                <a:cs typeface="Arial" pitchFamily="34" charset="0"/>
              </a:rPr>
              <a:t>.</a:t>
            </a:r>
            <a:r>
              <a:rPr lang="ru-RU" sz="2200" b="1" dirty="0" smtClean="0">
                <a:solidFill>
                  <a:srgbClr val="800000"/>
                </a:solidFill>
                <a:latin typeface="Comic Sans MS" pitchFamily="66" charset="0"/>
              </a:rPr>
              <a:t> Огромная семья (у Некрасова было 13 братьев и сестёр ,в живых осталось лишь трое — два брата и сестра), запущенные дела заставили отца Некрасова взять место исправника.</a:t>
            </a:r>
          </a:p>
          <a:p>
            <a:pPr marL="0" marR="0" lvl="0" indent="0" algn="l" defTabSz="914400" rtl="0" eaLnBrk="1" fontAlgn="base" latinLnBrk="0" hangingPunct="1">
              <a:lnSpc>
                <a:spcPct val="95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kumimoji="0" lang="en-GB" sz="2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Comic Sans MS" pitchFamily="66" charset="0"/>
                <a:cs typeface="Arial" pitchFamily="34" charset="0"/>
              </a:rPr>
              <a:t> 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endParaRPr kumimoji="0" lang="ru-RU" sz="2200" b="1" i="0" u="none" strike="noStrike" kern="1200" cap="none" spc="0" normalizeH="0" baseline="0" noProof="0" dirty="0">
              <a:ln>
                <a:noFill/>
              </a:ln>
              <a:solidFill>
                <a:srgbClr val="800000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pic>
        <p:nvPicPr>
          <p:cNvPr id="4" name="Picture 27" descr="сканирование0028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2" cstate="print">
            <a:lum bright="-6000" contrast="18000"/>
          </a:blip>
          <a:srcRect/>
          <a:stretch>
            <a:fillRect/>
          </a:stretch>
        </p:blipFill>
        <p:spPr>
          <a:xfrm>
            <a:off x="1500166" y="714356"/>
            <a:ext cx="4032250" cy="26638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Rectangle 30"/>
          <p:cNvSpPr>
            <a:spLocks noChangeArrowheads="1"/>
          </p:cNvSpPr>
          <p:nvPr/>
        </p:nvSpPr>
        <p:spPr bwMode="auto">
          <a:xfrm>
            <a:off x="5426075" y="1000108"/>
            <a:ext cx="3174267" cy="701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None/>
              <a:defRPr/>
            </a:pPr>
            <a:r>
              <a:rPr lang="ru-RU" b="1" dirty="0">
                <a:solidFill>
                  <a:srgbClr val="000099"/>
                </a:solidFill>
              </a:rPr>
              <a:t>Ярославль. Вид </a:t>
            </a:r>
            <a:r>
              <a:rPr lang="ru-RU" b="1" dirty="0" smtClean="0">
                <a:solidFill>
                  <a:srgbClr val="000099"/>
                </a:solidFill>
              </a:rPr>
              <a:t>Тверской</a:t>
            </a:r>
            <a:endParaRPr lang="en-US" b="1" dirty="0" smtClean="0">
              <a:solidFill>
                <a:srgbClr val="000099"/>
              </a:solidFill>
            </a:endParaRPr>
          </a:p>
          <a:p>
            <a:pPr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None/>
              <a:defRPr/>
            </a:pPr>
            <a:r>
              <a:rPr lang="ru-RU" b="1" dirty="0" smtClean="0">
                <a:solidFill>
                  <a:srgbClr val="000099"/>
                </a:solidFill>
              </a:rPr>
              <a:t> </a:t>
            </a:r>
            <a:r>
              <a:rPr lang="ru-RU" b="1" dirty="0">
                <a:solidFill>
                  <a:srgbClr val="000099"/>
                </a:solidFill>
              </a:rPr>
              <a:t>слободы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5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C812B7-9391-4027-A67C-23D73CE0BA1F}" type="slidenum">
              <a:rPr lang="ru-RU" smtClean="0"/>
              <a:pPr>
                <a:defRPr/>
              </a:pPr>
              <a:t>2</a:t>
            </a:fld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142844" y="5072074"/>
            <a:ext cx="8715436" cy="1428760"/>
          </a:xfrm>
        </p:spPr>
        <p:txBody>
          <a:bodyPr/>
          <a:lstStyle/>
          <a:p>
            <a:pPr>
              <a:buNone/>
            </a:pPr>
            <a:r>
              <a:rPr lang="ru-RU" sz="2200" dirty="0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  </a:t>
            </a:r>
            <a:r>
              <a:rPr lang="en-US" sz="2200" dirty="0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  </a:t>
            </a:r>
            <a:r>
              <a:rPr lang="ru-RU" sz="2200" dirty="0" smtClean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 </a:t>
            </a:r>
            <a:r>
              <a:rPr lang="ru-RU" sz="2200" b="1" dirty="0" smtClean="0">
                <a:solidFill>
                  <a:srgbClr val="990000"/>
                </a:solidFill>
                <a:latin typeface="Comic Sans MS" pitchFamily="66" charset="0"/>
                <a:cs typeface="Arial" pitchFamily="34" charset="0"/>
              </a:rPr>
              <a:t>Николай Алексеевич Некрасов родился </a:t>
            </a:r>
            <a:r>
              <a:rPr lang="en-GB" sz="2200" b="1" dirty="0" smtClean="0">
                <a:solidFill>
                  <a:srgbClr val="990000"/>
                </a:solidFill>
                <a:latin typeface="Comic Sans MS" pitchFamily="66" charset="0"/>
                <a:cs typeface="Arial" pitchFamily="34" charset="0"/>
              </a:rPr>
              <a:t>28 </a:t>
            </a:r>
            <a:r>
              <a:rPr lang="en-GB" sz="2200" b="1" dirty="0" err="1" smtClean="0">
                <a:solidFill>
                  <a:srgbClr val="990000"/>
                </a:solidFill>
                <a:latin typeface="Comic Sans MS" pitchFamily="66" charset="0"/>
                <a:cs typeface="Arial" pitchFamily="34" charset="0"/>
              </a:rPr>
              <a:t>ноября</a:t>
            </a:r>
            <a:r>
              <a:rPr lang="en-GB" sz="2200" b="1" dirty="0" smtClean="0">
                <a:solidFill>
                  <a:srgbClr val="990000"/>
                </a:solidFill>
                <a:latin typeface="Comic Sans MS" pitchFamily="66" charset="0"/>
                <a:cs typeface="Arial" pitchFamily="34" charset="0"/>
              </a:rPr>
              <a:t> (10 </a:t>
            </a:r>
            <a:r>
              <a:rPr lang="en-GB" sz="2200" b="1" dirty="0" err="1" smtClean="0">
                <a:solidFill>
                  <a:srgbClr val="990000"/>
                </a:solidFill>
                <a:latin typeface="Comic Sans MS" pitchFamily="66" charset="0"/>
                <a:cs typeface="Arial" pitchFamily="34" charset="0"/>
              </a:rPr>
              <a:t>декабря</a:t>
            </a:r>
            <a:r>
              <a:rPr lang="en-GB" sz="2200" b="1" dirty="0" smtClean="0">
                <a:solidFill>
                  <a:srgbClr val="990000"/>
                </a:solidFill>
                <a:latin typeface="Comic Sans MS" pitchFamily="66" charset="0"/>
                <a:cs typeface="Arial" pitchFamily="34" charset="0"/>
              </a:rPr>
              <a:t> </a:t>
            </a:r>
            <a:r>
              <a:rPr lang="en-GB" sz="2200" b="1" dirty="0" err="1" smtClean="0">
                <a:solidFill>
                  <a:srgbClr val="990000"/>
                </a:solidFill>
                <a:latin typeface="Comic Sans MS" pitchFamily="66" charset="0"/>
                <a:cs typeface="Arial" pitchFamily="34" charset="0"/>
              </a:rPr>
              <a:t>по</a:t>
            </a:r>
            <a:r>
              <a:rPr lang="en-GB" sz="2200" b="1" dirty="0" smtClean="0">
                <a:solidFill>
                  <a:srgbClr val="990000"/>
                </a:solidFill>
                <a:latin typeface="Comic Sans MS" pitchFamily="66" charset="0"/>
                <a:cs typeface="Arial" pitchFamily="34" charset="0"/>
              </a:rPr>
              <a:t> н. </a:t>
            </a:r>
            <a:r>
              <a:rPr lang="en-GB" sz="2200" b="1" dirty="0" err="1" smtClean="0">
                <a:solidFill>
                  <a:srgbClr val="990000"/>
                </a:solidFill>
                <a:latin typeface="Comic Sans MS" pitchFamily="66" charset="0"/>
                <a:cs typeface="Arial" pitchFamily="34" charset="0"/>
              </a:rPr>
              <a:t>ст</a:t>
            </a:r>
            <a:r>
              <a:rPr lang="en-GB" sz="2200" b="1" dirty="0" smtClean="0">
                <a:solidFill>
                  <a:srgbClr val="990000"/>
                </a:solidFill>
                <a:latin typeface="Comic Sans MS" pitchFamily="66" charset="0"/>
                <a:cs typeface="Arial" pitchFamily="34" charset="0"/>
              </a:rPr>
              <a:t>.)</a:t>
            </a:r>
            <a:r>
              <a:rPr lang="ru-RU" sz="2200" b="1" dirty="0" smtClean="0">
                <a:solidFill>
                  <a:srgbClr val="990000"/>
                </a:solidFill>
                <a:latin typeface="Comic Sans MS" pitchFamily="66" charset="0"/>
                <a:cs typeface="Arial" pitchFamily="34" charset="0"/>
              </a:rPr>
              <a:t> </a:t>
            </a:r>
            <a:r>
              <a:rPr lang="en-GB" sz="2200" b="1" dirty="0" smtClean="0">
                <a:solidFill>
                  <a:srgbClr val="990000"/>
                </a:solidFill>
                <a:latin typeface="Comic Sans MS" pitchFamily="66" charset="0"/>
                <a:cs typeface="Arial" pitchFamily="34" charset="0"/>
              </a:rPr>
              <a:t>1821г</a:t>
            </a:r>
            <a:r>
              <a:rPr lang="ru-RU" sz="2200" b="1" dirty="0" smtClean="0">
                <a:solidFill>
                  <a:srgbClr val="990000"/>
                </a:solidFill>
                <a:latin typeface="Comic Sans MS" pitchFamily="66" charset="0"/>
                <a:cs typeface="Arial" pitchFamily="34" charset="0"/>
              </a:rPr>
              <a:t>ода в украинском местечке Немирове Подольской губернии в семье небогатого мелкопоместного дворянина. </a:t>
            </a:r>
            <a:endParaRPr lang="ru-RU" sz="2200" b="1" dirty="0">
              <a:solidFill>
                <a:srgbClr val="990000"/>
              </a:solidFill>
              <a:latin typeface="Comic Sans MS" pitchFamily="66" charset="0"/>
              <a:cs typeface="Arial" pitchFamily="34" charset="0"/>
            </a:endParaRPr>
          </a:p>
        </p:txBody>
      </p:sp>
      <p:pic>
        <p:nvPicPr>
          <p:cNvPr id="4" name="Picture 2" descr="F:\карабиха\некрасов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0298" y="1071546"/>
            <a:ext cx="3645511" cy="3716161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5429264"/>
            <a:ext cx="8572560" cy="1196965"/>
          </a:xfrm>
        </p:spPr>
        <p:txBody>
          <a:bodyPr/>
          <a:lstStyle/>
          <a:p>
            <a:pPr>
              <a:buNone/>
            </a:pPr>
            <a:r>
              <a:rPr lang="ru-RU" sz="2200" b="1" dirty="0" smtClean="0">
                <a:solidFill>
                  <a:srgbClr val="800000"/>
                </a:solidFill>
                <a:latin typeface="Arial" pitchFamily="34" charset="0"/>
                <a:cs typeface="Arial" pitchFamily="34" charset="0"/>
              </a:rPr>
              <a:t>    </a:t>
            </a:r>
            <a:r>
              <a:rPr lang="ru-RU" sz="2200" b="1" dirty="0" smtClean="0">
                <a:solidFill>
                  <a:srgbClr val="800000"/>
                </a:solidFill>
                <a:latin typeface="Comic Sans MS" pitchFamily="66" charset="0"/>
                <a:cs typeface="Arial" pitchFamily="34" charset="0"/>
              </a:rPr>
              <a:t>Так как отец всегда мечтал о военной карьере для сына, то в 1838 16-летний Некрасов отправился в Петербург, для определения в Дворянский полк.</a:t>
            </a:r>
          </a:p>
          <a:p>
            <a:endParaRPr lang="ru-RU" sz="2200" b="1" dirty="0">
              <a:solidFill>
                <a:srgbClr val="8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C812B7-9391-4027-A67C-23D73CE0BA1F}" type="slidenum">
              <a:rPr lang="ru-RU" smtClean="0"/>
              <a:pPr>
                <a:defRPr/>
              </a:pPr>
              <a:t>20</a:t>
            </a:fld>
            <a:endParaRPr lang="ru-RU"/>
          </a:p>
        </p:txBody>
      </p:sp>
      <p:pic>
        <p:nvPicPr>
          <p:cNvPr id="6" name="Picture 8" descr="сканирование0022"/>
          <p:cNvPicPr>
            <a:picLocks noChangeAspect="1" noChangeArrowheads="1"/>
          </p:cNvPicPr>
          <p:nvPr/>
        </p:nvPicPr>
        <p:blipFill>
          <a:blip r:embed="rId2" cstate="print">
            <a:lum bright="-12000" contrast="24000"/>
          </a:blip>
          <a:srcRect/>
          <a:stretch>
            <a:fillRect/>
          </a:stretch>
        </p:blipFill>
        <p:spPr bwMode="auto">
          <a:xfrm>
            <a:off x="285721" y="857232"/>
            <a:ext cx="3571900" cy="229973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Picture 9" descr="сканирование0021"/>
          <p:cNvPicPr>
            <a:picLocks noChangeAspect="1" noChangeArrowheads="1"/>
          </p:cNvPicPr>
          <p:nvPr/>
        </p:nvPicPr>
        <p:blipFill>
          <a:blip r:embed="rId3" cstate="print">
            <a:lum bright="-6000" contrast="24000"/>
          </a:blip>
          <a:srcRect/>
          <a:stretch>
            <a:fillRect/>
          </a:stretch>
        </p:blipFill>
        <p:spPr>
          <a:xfrm>
            <a:off x="1928794" y="3000372"/>
            <a:ext cx="6857405" cy="23574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Rectangle 10"/>
          <p:cNvSpPr>
            <a:spLocks noChangeArrowheads="1"/>
          </p:cNvSpPr>
          <p:nvPr/>
        </p:nvSpPr>
        <p:spPr bwMode="auto">
          <a:xfrm>
            <a:off x="3929058" y="928670"/>
            <a:ext cx="339503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None/>
              <a:defRPr/>
            </a:pPr>
            <a:r>
              <a:rPr lang="ru-RU" b="1" dirty="0">
                <a:solidFill>
                  <a:srgbClr val="000099"/>
                </a:solidFill>
              </a:rPr>
              <a:t>Петербургский университет</a:t>
            </a:r>
          </a:p>
        </p:txBody>
      </p:sp>
      <p:sp>
        <p:nvSpPr>
          <p:cNvPr id="9" name="Rectangle 11"/>
          <p:cNvSpPr>
            <a:spLocks noChangeArrowheads="1"/>
          </p:cNvSpPr>
          <p:nvPr/>
        </p:nvSpPr>
        <p:spPr bwMode="auto">
          <a:xfrm>
            <a:off x="4643438" y="2571744"/>
            <a:ext cx="420653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None/>
              <a:defRPr/>
            </a:pPr>
            <a:r>
              <a:rPr lang="ru-RU" b="1" dirty="0">
                <a:solidFill>
                  <a:srgbClr val="000099"/>
                </a:solidFill>
              </a:rPr>
              <a:t>Петербург. Александрийский театр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4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4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4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4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000"/>
                            </p:stCondLst>
                            <p:childTnLst>
                              <p:par>
                                <p:cTn id="32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071934" y="1071546"/>
            <a:ext cx="4786346" cy="5597533"/>
          </a:xfrm>
        </p:spPr>
        <p:txBody>
          <a:bodyPr/>
          <a:lstStyle/>
          <a:p>
            <a:pPr>
              <a:buNone/>
            </a:pPr>
            <a:r>
              <a:rPr lang="ru-RU" sz="2400" dirty="0" smtClean="0"/>
              <a:t>      </a:t>
            </a:r>
            <a:r>
              <a:rPr lang="ru-RU" sz="2200" b="1" dirty="0" smtClean="0">
                <a:solidFill>
                  <a:srgbClr val="800000"/>
                </a:solidFill>
                <a:latin typeface="Comic Sans MS" pitchFamily="66" charset="0"/>
              </a:rPr>
              <a:t>В 16 лет Некрасов по настоянию отца поехал в Петербург  поступать  в Дворянский  полк (офицерское  училище). Но, последовав  совету  матери и  собственной  склонности, он  начал готовиться  к  поступлению  в университет. Узнав  об  этом,  отец  перестал  посылать  ему  деньги,  и  юноша  очутился  в  чужом  городе  без  гроша  в  кармане .  </a:t>
            </a:r>
          </a:p>
          <a:p>
            <a:pPr>
              <a:buNone/>
            </a:pPr>
            <a:r>
              <a:rPr lang="ru-RU" sz="2400" dirty="0" smtClean="0"/>
              <a:t> </a:t>
            </a:r>
            <a:endParaRPr lang="ru-RU" sz="2400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C812B7-9391-4027-A67C-23D73CE0BA1F}" type="slidenum">
              <a:rPr lang="ru-RU" smtClean="0"/>
              <a:pPr>
                <a:defRPr/>
              </a:pPr>
              <a:t>21</a:t>
            </a:fld>
            <a:endParaRPr lang="ru-RU"/>
          </a:p>
        </p:txBody>
      </p:sp>
      <p:pic>
        <p:nvPicPr>
          <p:cNvPr id="7" name="Содержимое 4" descr="nekrasov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1071546"/>
            <a:ext cx="3722726" cy="507209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39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500"/>
                            </p:stCondLst>
                            <p:childTnLst>
                              <p:par>
                                <p:cTn id="16" presetID="39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8690" name="Rectangle 2"/>
          <p:cNvSpPr>
            <a:spLocks noChangeArrowheads="1"/>
          </p:cNvSpPr>
          <p:nvPr/>
        </p:nvSpPr>
        <p:spPr bwMode="auto">
          <a:xfrm>
            <a:off x="179388" y="188913"/>
            <a:ext cx="8785225" cy="6408737"/>
          </a:xfrm>
          <a:prstGeom prst="rect">
            <a:avLst/>
          </a:prstGeom>
          <a:solidFill>
            <a:schemeClr val="accent1">
              <a:alpha val="0"/>
            </a:schemeClr>
          </a:solidFill>
          <a:ln w="6350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498692" name="Picture 4" descr="img24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7224" y="1071546"/>
            <a:ext cx="7272338" cy="44323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98693" name="Text Box 5"/>
          <p:cNvSpPr txBox="1">
            <a:spLocks noChangeArrowheads="1"/>
          </p:cNvSpPr>
          <p:nvPr/>
        </p:nvSpPr>
        <p:spPr bwMode="auto">
          <a:xfrm>
            <a:off x="928662" y="5715016"/>
            <a:ext cx="6553200" cy="779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1800" b="1" dirty="0">
                <a:solidFill>
                  <a:srgbClr val="000099"/>
                </a:solidFill>
                <a:latin typeface="Comic Sans MS" pitchFamily="66" charset="0"/>
                <a:cs typeface="Times New Roman" pitchFamily="18" charset="0"/>
              </a:rPr>
              <a:t>Петербургский университет.</a:t>
            </a:r>
          </a:p>
          <a:p>
            <a:pPr algn="ctr">
              <a:spcBef>
                <a:spcPct val="50000"/>
              </a:spcBef>
            </a:pPr>
            <a:r>
              <a:rPr lang="ru-RU" sz="1800" b="1" dirty="0">
                <a:solidFill>
                  <a:srgbClr val="000099"/>
                </a:solidFill>
                <a:latin typeface="Comic Sans MS" pitchFamily="66" charset="0"/>
                <a:cs typeface="Times New Roman" pitchFamily="18" charset="0"/>
              </a:rPr>
              <a:t>Литография неизвестного художника 1854 г.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86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986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86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986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986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8693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одержимое 2"/>
          <p:cNvSpPr txBox="1">
            <a:spLocks/>
          </p:cNvSpPr>
          <p:nvPr/>
        </p:nvSpPr>
        <p:spPr>
          <a:xfrm>
            <a:off x="285720" y="4071942"/>
            <a:ext cx="8643998" cy="2428892"/>
          </a:xfrm>
          <a:prstGeom prst="rect">
            <a:avLst/>
          </a:prstGeom>
        </p:spPr>
        <p:txBody>
          <a:bodyPr/>
          <a:lstStyle/>
          <a:p>
            <a:pPr>
              <a:buNone/>
            </a:pPr>
            <a:r>
              <a:rPr lang="ru-RU" sz="2200" b="1" dirty="0" smtClean="0">
                <a:solidFill>
                  <a:srgbClr val="800000"/>
                </a:solidFill>
                <a:latin typeface="Comic Sans MS" pitchFamily="66" charset="0"/>
              </a:rPr>
              <a:t>В</a:t>
            </a:r>
            <a:r>
              <a:rPr lang="en-US" sz="2200" b="1" dirty="0" smtClean="0">
                <a:solidFill>
                  <a:srgbClr val="800000"/>
                </a:solidFill>
                <a:latin typeface="Comic Sans MS" pitchFamily="66" charset="0"/>
              </a:rPr>
              <a:t> </a:t>
            </a:r>
            <a:r>
              <a:rPr lang="ru-RU" sz="2200" b="1" dirty="0" smtClean="0">
                <a:solidFill>
                  <a:srgbClr val="800000"/>
                </a:solidFill>
                <a:latin typeface="Comic Sans MS" pitchFamily="66" charset="0"/>
              </a:rPr>
              <a:t>университет</a:t>
            </a:r>
            <a:r>
              <a:rPr lang="en-US" sz="2200" b="1" dirty="0" smtClean="0">
                <a:solidFill>
                  <a:srgbClr val="800000"/>
                </a:solidFill>
                <a:latin typeface="Comic Sans MS" pitchFamily="66" charset="0"/>
              </a:rPr>
              <a:t> </a:t>
            </a:r>
            <a:r>
              <a:rPr lang="ru-RU" sz="2200" b="1" dirty="0" smtClean="0">
                <a:solidFill>
                  <a:srgbClr val="800000"/>
                </a:solidFill>
                <a:latin typeface="Comic Sans MS" pitchFamily="66" charset="0"/>
              </a:rPr>
              <a:t>поступить</a:t>
            </a:r>
            <a:r>
              <a:rPr lang="en-US" sz="2200" b="1" dirty="0" smtClean="0">
                <a:solidFill>
                  <a:srgbClr val="800000"/>
                </a:solidFill>
                <a:latin typeface="Comic Sans MS" pitchFamily="66" charset="0"/>
              </a:rPr>
              <a:t> </a:t>
            </a:r>
            <a:r>
              <a:rPr lang="ru-RU" sz="2200" b="1" dirty="0" smtClean="0">
                <a:solidFill>
                  <a:srgbClr val="800000"/>
                </a:solidFill>
                <a:latin typeface="Comic Sans MS" pitchFamily="66" charset="0"/>
              </a:rPr>
              <a:t>не</a:t>
            </a:r>
            <a:r>
              <a:rPr lang="en-US" sz="2200" b="1" dirty="0" smtClean="0">
                <a:solidFill>
                  <a:srgbClr val="800000"/>
                </a:solidFill>
                <a:latin typeface="Comic Sans MS" pitchFamily="66" charset="0"/>
              </a:rPr>
              <a:t> </a:t>
            </a:r>
            <a:r>
              <a:rPr lang="ru-RU" sz="2200" b="1" dirty="0" smtClean="0">
                <a:solidFill>
                  <a:srgbClr val="800000"/>
                </a:solidFill>
                <a:latin typeface="Comic Sans MS" pitchFamily="66" charset="0"/>
              </a:rPr>
              <a:t>удалось</a:t>
            </a:r>
            <a:r>
              <a:rPr lang="en-US" sz="2200" b="1" dirty="0" smtClean="0">
                <a:solidFill>
                  <a:srgbClr val="800000"/>
                </a:solidFill>
                <a:latin typeface="Comic Sans MS" pitchFamily="66" charset="0"/>
              </a:rPr>
              <a:t> </a:t>
            </a:r>
            <a:r>
              <a:rPr lang="ru-RU" sz="2200" b="1" dirty="0" smtClean="0">
                <a:solidFill>
                  <a:srgbClr val="800000"/>
                </a:solidFill>
                <a:latin typeface="Comic Sans MS" pitchFamily="66" charset="0"/>
              </a:rPr>
              <a:t>—</a:t>
            </a:r>
            <a:r>
              <a:rPr lang="en-US" sz="2200" b="1" dirty="0" smtClean="0">
                <a:solidFill>
                  <a:srgbClr val="800000"/>
                </a:solidFill>
                <a:latin typeface="Comic Sans MS" pitchFamily="66" charset="0"/>
              </a:rPr>
              <a:t> </a:t>
            </a:r>
            <a:r>
              <a:rPr lang="ru-RU" sz="2200" b="1" dirty="0" smtClean="0">
                <a:solidFill>
                  <a:srgbClr val="800000"/>
                </a:solidFill>
                <a:latin typeface="Comic Sans MS" pitchFamily="66" charset="0"/>
              </a:rPr>
              <a:t>слишком скудны</a:t>
            </a:r>
            <a:r>
              <a:rPr lang="en-US" sz="2200" b="1" dirty="0" smtClean="0">
                <a:solidFill>
                  <a:srgbClr val="800000"/>
                </a:solidFill>
                <a:latin typeface="Comic Sans MS" pitchFamily="66" charset="0"/>
              </a:rPr>
              <a:t> </a:t>
            </a:r>
            <a:r>
              <a:rPr lang="ru-RU" sz="2200" b="1" dirty="0" smtClean="0">
                <a:solidFill>
                  <a:srgbClr val="800000"/>
                </a:solidFill>
                <a:latin typeface="Comic Sans MS" pitchFamily="66" charset="0"/>
              </a:rPr>
              <a:t>оказались</a:t>
            </a:r>
            <a:r>
              <a:rPr lang="en-US" sz="2200" b="1" dirty="0" smtClean="0">
                <a:solidFill>
                  <a:srgbClr val="800000"/>
                </a:solidFill>
                <a:latin typeface="Comic Sans MS" pitchFamily="66" charset="0"/>
              </a:rPr>
              <a:t> </a:t>
            </a:r>
            <a:r>
              <a:rPr lang="ru-RU" sz="2200" b="1" dirty="0" smtClean="0">
                <a:solidFill>
                  <a:srgbClr val="800000"/>
                </a:solidFill>
                <a:latin typeface="Comic Sans MS" pitchFamily="66" charset="0"/>
              </a:rPr>
              <a:t>знания</a:t>
            </a:r>
            <a:r>
              <a:rPr lang="en-US" sz="2200" b="1" dirty="0" smtClean="0">
                <a:solidFill>
                  <a:srgbClr val="800000"/>
                </a:solidFill>
                <a:latin typeface="Comic Sans MS" pitchFamily="66" charset="0"/>
              </a:rPr>
              <a:t>, </a:t>
            </a:r>
            <a:r>
              <a:rPr lang="ru-RU" sz="2200" b="1" dirty="0" smtClean="0">
                <a:solidFill>
                  <a:srgbClr val="800000"/>
                </a:solidFill>
                <a:latin typeface="Comic Sans MS" pitchFamily="66" charset="0"/>
              </a:rPr>
              <a:t>полученные</a:t>
            </a:r>
            <a:r>
              <a:rPr lang="en-US" sz="2200" b="1" dirty="0" smtClean="0">
                <a:solidFill>
                  <a:srgbClr val="800000"/>
                </a:solidFill>
                <a:latin typeface="Comic Sans MS" pitchFamily="66" charset="0"/>
              </a:rPr>
              <a:t> </a:t>
            </a:r>
            <a:r>
              <a:rPr lang="ru-RU" sz="2200" b="1" dirty="0" smtClean="0">
                <a:solidFill>
                  <a:srgbClr val="800000"/>
                </a:solidFill>
                <a:latin typeface="Comic Sans MS" pitchFamily="66" charset="0"/>
              </a:rPr>
              <a:t>в</a:t>
            </a:r>
            <a:r>
              <a:rPr lang="en-US" sz="2200" b="1" dirty="0" smtClean="0">
                <a:solidFill>
                  <a:srgbClr val="800000"/>
                </a:solidFill>
                <a:latin typeface="Comic Sans MS" pitchFamily="66" charset="0"/>
              </a:rPr>
              <a:t> </a:t>
            </a:r>
            <a:r>
              <a:rPr lang="ru-RU" sz="2200" b="1" dirty="0" smtClean="0">
                <a:solidFill>
                  <a:srgbClr val="800000"/>
                </a:solidFill>
                <a:latin typeface="Comic Sans MS" pitchFamily="66" charset="0"/>
              </a:rPr>
              <a:t>гимназии</a:t>
            </a:r>
            <a:r>
              <a:rPr lang="en-US" sz="2200" b="1" dirty="0" smtClean="0">
                <a:solidFill>
                  <a:srgbClr val="800000"/>
                </a:solidFill>
                <a:latin typeface="Comic Sans MS" pitchFamily="66" charset="0"/>
              </a:rPr>
              <a:t>.</a:t>
            </a:r>
            <a:r>
              <a:rPr lang="ru-RU" sz="2200" b="1" dirty="0" smtClean="0">
                <a:solidFill>
                  <a:srgbClr val="800000"/>
                </a:solidFill>
                <a:latin typeface="Comic Sans MS" pitchFamily="66" charset="0"/>
              </a:rPr>
              <a:t>Надо</a:t>
            </a:r>
            <a:r>
              <a:rPr lang="en-US" sz="2200" b="1" dirty="0" smtClean="0">
                <a:solidFill>
                  <a:srgbClr val="800000"/>
                </a:solidFill>
                <a:latin typeface="Comic Sans MS" pitchFamily="66" charset="0"/>
              </a:rPr>
              <a:t> </a:t>
            </a:r>
            <a:r>
              <a:rPr lang="ru-RU" sz="2200" b="1" dirty="0" smtClean="0">
                <a:solidFill>
                  <a:srgbClr val="800000"/>
                </a:solidFill>
                <a:latin typeface="Comic Sans MS" pitchFamily="66" charset="0"/>
              </a:rPr>
              <a:t>было</a:t>
            </a:r>
            <a:r>
              <a:rPr lang="en-US" sz="2200" b="1" dirty="0" smtClean="0">
                <a:solidFill>
                  <a:srgbClr val="800000"/>
                </a:solidFill>
                <a:latin typeface="Comic Sans MS" pitchFamily="66" charset="0"/>
              </a:rPr>
              <a:t> </a:t>
            </a:r>
            <a:r>
              <a:rPr lang="ru-RU" sz="2200" b="1" dirty="0" smtClean="0">
                <a:solidFill>
                  <a:srgbClr val="800000"/>
                </a:solidFill>
                <a:latin typeface="Comic Sans MS" pitchFamily="66" charset="0"/>
              </a:rPr>
              <a:t>думать</a:t>
            </a:r>
            <a:r>
              <a:rPr lang="en-US" sz="2200" b="1" dirty="0" smtClean="0">
                <a:solidFill>
                  <a:srgbClr val="800000"/>
                </a:solidFill>
                <a:latin typeface="Comic Sans MS" pitchFamily="66" charset="0"/>
              </a:rPr>
              <a:t> </a:t>
            </a:r>
            <a:r>
              <a:rPr lang="ru-RU" sz="2200" b="1" dirty="0" smtClean="0">
                <a:solidFill>
                  <a:srgbClr val="800000"/>
                </a:solidFill>
                <a:latin typeface="Comic Sans MS" pitchFamily="66" charset="0"/>
              </a:rPr>
              <a:t>о</a:t>
            </a:r>
            <a:r>
              <a:rPr lang="en-US" sz="2200" b="1" dirty="0" smtClean="0">
                <a:solidFill>
                  <a:srgbClr val="800000"/>
                </a:solidFill>
                <a:latin typeface="Comic Sans MS" pitchFamily="66" charset="0"/>
              </a:rPr>
              <a:t> </a:t>
            </a:r>
            <a:r>
              <a:rPr lang="ru-RU" sz="2200" b="1" dirty="0" smtClean="0">
                <a:solidFill>
                  <a:srgbClr val="800000"/>
                </a:solidFill>
                <a:latin typeface="Comic Sans MS" pitchFamily="66" charset="0"/>
              </a:rPr>
              <a:t>хлебе</a:t>
            </a:r>
            <a:r>
              <a:rPr lang="en-US" sz="2200" b="1" dirty="0" smtClean="0">
                <a:solidFill>
                  <a:srgbClr val="800000"/>
                </a:solidFill>
                <a:latin typeface="Comic Sans MS" pitchFamily="66" charset="0"/>
              </a:rPr>
              <a:t> </a:t>
            </a:r>
            <a:r>
              <a:rPr lang="ru-RU" sz="2200" b="1" dirty="0" smtClean="0">
                <a:solidFill>
                  <a:srgbClr val="800000"/>
                </a:solidFill>
                <a:latin typeface="Comic Sans MS" pitchFamily="66" charset="0"/>
              </a:rPr>
              <a:t>насущном</a:t>
            </a:r>
            <a:r>
              <a:rPr lang="en-US" sz="2200" b="1" dirty="0" smtClean="0">
                <a:solidFill>
                  <a:srgbClr val="800000"/>
                </a:solidFill>
                <a:latin typeface="Comic Sans MS" pitchFamily="66" charset="0"/>
              </a:rPr>
              <a:t>. </a:t>
            </a:r>
            <a:r>
              <a:rPr lang="ru-RU" sz="2200" b="1" dirty="0" smtClean="0">
                <a:solidFill>
                  <a:srgbClr val="800000"/>
                </a:solidFill>
                <a:latin typeface="Comic Sans MS" pitchFamily="66" charset="0"/>
              </a:rPr>
              <a:t>Чего только  не  пришлось  пережить  Некрасову! Он  брался  за  любую  работу;  писал  прошения  неграмотным,  переписывал  пьесы  для  актёров,  давал  уроки. Началась</a:t>
            </a:r>
            <a:r>
              <a:rPr lang="en-US" sz="2200" b="1" dirty="0" smtClean="0">
                <a:solidFill>
                  <a:srgbClr val="800000"/>
                </a:solidFill>
                <a:latin typeface="Comic Sans MS" pitchFamily="66" charset="0"/>
              </a:rPr>
              <a:t> </a:t>
            </a:r>
            <a:r>
              <a:rPr lang="ru-RU" sz="2200" b="1" dirty="0" smtClean="0">
                <a:solidFill>
                  <a:srgbClr val="800000"/>
                </a:solidFill>
                <a:latin typeface="Comic Sans MS" pitchFamily="66" charset="0"/>
              </a:rPr>
              <a:t>жизнь</a:t>
            </a:r>
            <a:r>
              <a:rPr lang="en-US" sz="2200" b="1" dirty="0" smtClean="0">
                <a:solidFill>
                  <a:srgbClr val="800000"/>
                </a:solidFill>
                <a:latin typeface="Comic Sans MS" pitchFamily="66" charset="0"/>
              </a:rPr>
              <a:t>, </a:t>
            </a:r>
            <a:r>
              <a:rPr lang="ru-RU" sz="2200" b="1" dirty="0" smtClean="0">
                <a:solidFill>
                  <a:srgbClr val="800000"/>
                </a:solidFill>
                <a:latin typeface="Comic Sans MS" pitchFamily="66" charset="0"/>
              </a:rPr>
              <a:t>полная</a:t>
            </a:r>
            <a:r>
              <a:rPr lang="en-US" sz="2200" b="1" dirty="0" smtClean="0">
                <a:solidFill>
                  <a:srgbClr val="800000"/>
                </a:solidFill>
                <a:latin typeface="Comic Sans MS" pitchFamily="66" charset="0"/>
              </a:rPr>
              <a:t> </a:t>
            </a:r>
            <a:r>
              <a:rPr lang="ru-RU" sz="2200" b="1" dirty="0" smtClean="0">
                <a:solidFill>
                  <a:srgbClr val="800000"/>
                </a:solidFill>
                <a:latin typeface="Comic Sans MS" pitchFamily="66" charset="0"/>
              </a:rPr>
              <a:t>лишений</a:t>
            </a:r>
            <a:r>
              <a:rPr lang="en-US" sz="2200" b="1" dirty="0" smtClean="0">
                <a:solidFill>
                  <a:srgbClr val="800000"/>
                </a:solidFill>
                <a:latin typeface="Comic Sans MS" pitchFamily="66" charset="0"/>
              </a:rPr>
              <a:t>…</a:t>
            </a:r>
            <a:endParaRPr lang="ru-RU" sz="2200" b="1" dirty="0">
              <a:solidFill>
                <a:srgbClr val="800000"/>
              </a:solidFill>
              <a:latin typeface="Comic Sans MS" pitchFamily="66" charset="0"/>
            </a:endParaRPr>
          </a:p>
        </p:txBody>
      </p:sp>
      <p:pic>
        <p:nvPicPr>
          <p:cNvPr id="7" name="Рисунок 6" descr="univer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643174" y="928670"/>
            <a:ext cx="5866664" cy="284620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Picture 2" descr="H:\Детство Некрасова\НЕкрасов\0037-16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8596" y="1000108"/>
            <a:ext cx="2071702" cy="265602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1" y="4900376"/>
            <a:ext cx="8786875" cy="177210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357158" y="1928802"/>
            <a:ext cx="840108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Спасибо  за  внимание!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4" name="Picture 4" descr="H:\Documents and Settings\Aida\Рабочий стол\НОвая ГРАФИКА сборник\КАРТИНКИ СБОРНИК_ школьные\s30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14678" y="3286124"/>
            <a:ext cx="2119589" cy="1285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subTitle"/>
          </p:nvPr>
        </p:nvSpPr>
        <p:spPr>
          <a:xfrm>
            <a:off x="857224" y="5715016"/>
            <a:ext cx="7635680" cy="782907"/>
          </a:xfrm>
        </p:spPr>
        <p:txBody>
          <a:bodyPr/>
          <a:lstStyle/>
          <a:p>
            <a:pPr marL="0" indent="0" eaLnBrk="1">
              <a:lnSpc>
                <a:spcPct val="95000"/>
              </a:lnSpc>
              <a:tabLst>
                <a:tab pos="212725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8088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/>
            </a:pPr>
            <a:r>
              <a:rPr lang="en-GB" sz="2200" b="1" dirty="0" err="1" smtClean="0">
                <a:solidFill>
                  <a:srgbClr val="000099"/>
                </a:solidFill>
                <a:latin typeface="Comic Sans MS" pitchFamily="66" charset="0"/>
                <a:cs typeface="Arial" pitchFamily="34" charset="0"/>
              </a:rPr>
              <a:t>Уголок</a:t>
            </a:r>
            <a:r>
              <a:rPr lang="en-GB" sz="2200" b="1" dirty="0" smtClean="0">
                <a:solidFill>
                  <a:srgbClr val="000099"/>
                </a:solidFill>
                <a:latin typeface="Comic Sans MS" pitchFamily="66" charset="0"/>
                <a:cs typeface="Arial" pitchFamily="34" charset="0"/>
              </a:rPr>
              <a:t> </a:t>
            </a:r>
            <a:r>
              <a:rPr lang="en-GB" sz="2200" b="1" dirty="0" err="1" smtClean="0">
                <a:solidFill>
                  <a:srgbClr val="000099"/>
                </a:solidFill>
                <a:latin typeface="Comic Sans MS" pitchFamily="66" charset="0"/>
                <a:cs typeface="Arial" pitchFamily="34" charset="0"/>
              </a:rPr>
              <a:t>старого</a:t>
            </a:r>
            <a:r>
              <a:rPr lang="en-GB" sz="2200" b="1" dirty="0" smtClean="0">
                <a:solidFill>
                  <a:srgbClr val="000099"/>
                </a:solidFill>
                <a:latin typeface="Comic Sans MS" pitchFamily="66" charset="0"/>
                <a:cs typeface="Arial" pitchFamily="34" charset="0"/>
              </a:rPr>
              <a:t> </a:t>
            </a:r>
            <a:r>
              <a:rPr lang="en-GB" sz="2200" b="1" dirty="0" err="1" smtClean="0">
                <a:solidFill>
                  <a:srgbClr val="000099"/>
                </a:solidFill>
                <a:latin typeface="Comic Sans MS" pitchFamily="66" charset="0"/>
                <a:cs typeface="Arial" pitchFamily="34" charset="0"/>
              </a:rPr>
              <a:t>парка</a:t>
            </a:r>
            <a:r>
              <a:rPr lang="en-GB" sz="2200" b="1" dirty="0" smtClean="0">
                <a:solidFill>
                  <a:srgbClr val="000099"/>
                </a:solidFill>
                <a:latin typeface="Comic Sans MS" pitchFamily="66" charset="0"/>
                <a:cs typeface="Arial" pitchFamily="34" charset="0"/>
              </a:rPr>
              <a:t> в </a:t>
            </a:r>
            <a:r>
              <a:rPr lang="en-GB" sz="2200" b="1" dirty="0" err="1" smtClean="0">
                <a:solidFill>
                  <a:srgbClr val="000099"/>
                </a:solidFill>
                <a:latin typeface="Comic Sans MS" pitchFamily="66" charset="0"/>
                <a:cs typeface="Arial" pitchFamily="34" charset="0"/>
              </a:rPr>
              <a:t>Немирове</a:t>
            </a:r>
            <a:r>
              <a:rPr lang="en-GB" sz="2200" b="1" dirty="0" smtClean="0">
                <a:solidFill>
                  <a:srgbClr val="000099"/>
                </a:solidFill>
                <a:latin typeface="Comic Sans MS" pitchFamily="66" charset="0"/>
                <a:cs typeface="Arial" pitchFamily="34" charset="0"/>
              </a:rPr>
              <a:t>.</a:t>
            </a:r>
          </a:p>
        </p:txBody>
      </p:sp>
      <p:pic>
        <p:nvPicPr>
          <p:cNvPr id="6147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728" y="1000108"/>
            <a:ext cx="6181513" cy="440222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9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1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1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1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1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1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Содержимое 2"/>
          <p:cNvSpPr>
            <a:spLocks noGrp="1"/>
          </p:cNvSpPr>
          <p:nvPr>
            <p:ph idx="1"/>
          </p:nvPr>
        </p:nvSpPr>
        <p:spPr>
          <a:xfrm>
            <a:off x="357158" y="4857760"/>
            <a:ext cx="8501122" cy="1357322"/>
          </a:xfrm>
        </p:spPr>
        <p:txBody>
          <a:bodyPr/>
          <a:lstStyle/>
          <a:p>
            <a:pPr marL="0" indent="0">
              <a:spcBef>
                <a:spcPts val="0"/>
              </a:spcBef>
              <a:buNone/>
            </a:pPr>
            <a:r>
              <a:rPr lang="ru-RU" sz="2200" b="1" dirty="0" smtClean="0">
                <a:solidFill>
                  <a:srgbClr val="800000"/>
                </a:solidFill>
                <a:latin typeface="Comic Sans MS" pitchFamily="66" charset="0"/>
                <a:cs typeface="Arial" pitchFamily="34" charset="0"/>
              </a:rPr>
              <a:t>Отец - Алексей Сергеевич Некрасов, служил офицером.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200" b="1" dirty="0" smtClean="0">
                <a:solidFill>
                  <a:srgbClr val="800000"/>
                </a:solidFill>
                <a:latin typeface="Comic Sans MS" pitchFamily="66" charset="0"/>
                <a:cs typeface="Arial" pitchFamily="34" charset="0"/>
              </a:rPr>
              <a:t>Мать - Александра Андреевна Закревская, варшавянка, дочь богатого посессионера Херсонской губернии, была прекрасно воспитана.  </a:t>
            </a:r>
            <a:endParaRPr lang="ru-RU" sz="2200" b="1" dirty="0">
              <a:solidFill>
                <a:srgbClr val="800000"/>
              </a:solidFill>
              <a:latin typeface="Comic Sans MS" pitchFamily="66" charset="0"/>
              <a:cs typeface="Arial" pitchFamily="34" charset="0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9E11C2F-6981-433E-B7F4-D83000902B5A}" type="slidenum">
              <a:rPr lang="ru-RU"/>
              <a:pPr>
                <a:defRPr/>
              </a:pPr>
              <a:t>4</a:t>
            </a:fld>
            <a:endParaRPr lang="ru-RU"/>
          </a:p>
        </p:txBody>
      </p:sp>
      <p:pic>
        <p:nvPicPr>
          <p:cNvPr id="6" name="Рисунок 5" descr="father_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14348" y="1142984"/>
            <a:ext cx="2643174" cy="335758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4" descr="big33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2066" y="1088364"/>
            <a:ext cx="2714644" cy="343758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5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5143512"/>
            <a:ext cx="8286840" cy="1196965"/>
          </a:xfrm>
        </p:spPr>
        <p:txBody>
          <a:bodyPr/>
          <a:lstStyle/>
          <a:p>
            <a:pPr>
              <a:buNone/>
            </a:pPr>
            <a:r>
              <a:rPr lang="ru-RU" sz="22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   </a:t>
            </a:r>
            <a:r>
              <a:rPr lang="en-GB" sz="2200" b="1" dirty="0" err="1" smtClean="0">
                <a:solidFill>
                  <a:srgbClr val="800000"/>
                </a:solidFill>
                <a:latin typeface="Comic Sans MS" pitchFamily="66" charset="0"/>
                <a:cs typeface="Arial" pitchFamily="34" charset="0"/>
              </a:rPr>
              <a:t>Через</a:t>
            </a:r>
            <a:r>
              <a:rPr lang="en-GB" sz="2200" b="1" dirty="0" smtClean="0">
                <a:solidFill>
                  <a:srgbClr val="800000"/>
                </a:solidFill>
                <a:latin typeface="Comic Sans MS" pitchFamily="66" charset="0"/>
                <a:cs typeface="Arial" pitchFamily="34" charset="0"/>
              </a:rPr>
              <a:t> </a:t>
            </a:r>
            <a:r>
              <a:rPr lang="en-GB" sz="2200" b="1" dirty="0" err="1" smtClean="0">
                <a:solidFill>
                  <a:srgbClr val="800000"/>
                </a:solidFill>
                <a:latin typeface="Comic Sans MS" pitchFamily="66" charset="0"/>
                <a:cs typeface="Arial" pitchFamily="34" charset="0"/>
              </a:rPr>
              <a:t>три</a:t>
            </a:r>
            <a:r>
              <a:rPr lang="en-GB" sz="2200" b="1" dirty="0" smtClean="0">
                <a:solidFill>
                  <a:srgbClr val="800000"/>
                </a:solidFill>
                <a:latin typeface="Comic Sans MS" pitchFamily="66" charset="0"/>
                <a:cs typeface="Arial" pitchFamily="34" charset="0"/>
              </a:rPr>
              <a:t> </a:t>
            </a:r>
            <a:r>
              <a:rPr lang="en-GB" sz="2200" b="1" dirty="0" err="1" smtClean="0">
                <a:solidFill>
                  <a:srgbClr val="800000"/>
                </a:solidFill>
                <a:latin typeface="Comic Sans MS" pitchFamily="66" charset="0"/>
                <a:cs typeface="Arial" pitchFamily="34" charset="0"/>
              </a:rPr>
              <a:t>года</a:t>
            </a:r>
            <a:r>
              <a:rPr lang="en-GB" sz="2200" b="1" dirty="0" smtClean="0">
                <a:solidFill>
                  <a:srgbClr val="800000"/>
                </a:solidFill>
                <a:latin typeface="Comic Sans MS" pitchFamily="66" charset="0"/>
                <a:cs typeface="Arial" pitchFamily="34" charset="0"/>
              </a:rPr>
              <a:t> </a:t>
            </a:r>
            <a:r>
              <a:rPr lang="en-GB" sz="2200" b="1" dirty="0" err="1" smtClean="0">
                <a:solidFill>
                  <a:srgbClr val="800000"/>
                </a:solidFill>
                <a:latin typeface="Comic Sans MS" pitchFamily="66" charset="0"/>
                <a:cs typeface="Arial" pitchFamily="34" charset="0"/>
              </a:rPr>
              <a:t>после</a:t>
            </a:r>
            <a:r>
              <a:rPr lang="en-GB" sz="2200" b="1" dirty="0" smtClean="0">
                <a:solidFill>
                  <a:srgbClr val="800000"/>
                </a:solidFill>
                <a:latin typeface="Comic Sans MS" pitchFamily="66" charset="0"/>
                <a:cs typeface="Arial" pitchFamily="34" charset="0"/>
              </a:rPr>
              <a:t> </a:t>
            </a:r>
            <a:r>
              <a:rPr lang="en-GB" sz="2200" b="1" dirty="0" err="1" smtClean="0">
                <a:solidFill>
                  <a:srgbClr val="800000"/>
                </a:solidFill>
                <a:latin typeface="Comic Sans MS" pitchFamily="66" charset="0"/>
                <a:cs typeface="Arial" pitchFamily="34" charset="0"/>
              </a:rPr>
              <a:t>рождения</a:t>
            </a:r>
            <a:r>
              <a:rPr lang="en-GB" sz="2200" b="1" dirty="0" smtClean="0">
                <a:solidFill>
                  <a:srgbClr val="800000"/>
                </a:solidFill>
                <a:latin typeface="Comic Sans MS" pitchFamily="66" charset="0"/>
                <a:cs typeface="Arial" pitchFamily="34" charset="0"/>
              </a:rPr>
              <a:t> </a:t>
            </a:r>
            <a:r>
              <a:rPr lang="en-GB" sz="2200" b="1" dirty="0" err="1" smtClean="0">
                <a:solidFill>
                  <a:srgbClr val="800000"/>
                </a:solidFill>
                <a:latin typeface="Comic Sans MS" pitchFamily="66" charset="0"/>
                <a:cs typeface="Arial" pitchFamily="34" charset="0"/>
              </a:rPr>
              <a:t>сына</a:t>
            </a:r>
            <a:r>
              <a:rPr lang="en-GB" sz="2200" b="1" dirty="0" smtClean="0">
                <a:solidFill>
                  <a:srgbClr val="800000"/>
                </a:solidFill>
                <a:latin typeface="Comic Sans MS" pitchFamily="66" charset="0"/>
                <a:cs typeface="Arial" pitchFamily="34" charset="0"/>
              </a:rPr>
              <a:t> о</a:t>
            </a:r>
            <a:r>
              <a:rPr lang="ru-RU" sz="2200" b="1" dirty="0" err="1" smtClean="0">
                <a:solidFill>
                  <a:srgbClr val="800000"/>
                </a:solidFill>
                <a:latin typeface="Comic Sans MS" pitchFamily="66" charset="0"/>
                <a:cs typeface="Arial" pitchFamily="34" charset="0"/>
              </a:rPr>
              <a:t>тец</a:t>
            </a:r>
            <a:r>
              <a:rPr lang="en-GB" sz="2200" b="1" dirty="0" smtClean="0">
                <a:solidFill>
                  <a:srgbClr val="800000"/>
                </a:solidFill>
                <a:latin typeface="Comic Sans MS" pitchFamily="66" charset="0"/>
                <a:cs typeface="Arial" pitchFamily="34" charset="0"/>
              </a:rPr>
              <a:t>, </a:t>
            </a:r>
            <a:r>
              <a:rPr lang="en-GB" sz="2200" b="1" dirty="0" err="1" smtClean="0">
                <a:solidFill>
                  <a:srgbClr val="800000"/>
                </a:solidFill>
                <a:latin typeface="Comic Sans MS" pitchFamily="66" charset="0"/>
                <a:cs typeface="Arial" pitchFamily="34" charset="0"/>
              </a:rPr>
              <a:t>выйдя</a:t>
            </a:r>
            <a:r>
              <a:rPr lang="en-GB" sz="2200" b="1" dirty="0" smtClean="0">
                <a:solidFill>
                  <a:srgbClr val="800000"/>
                </a:solidFill>
                <a:latin typeface="Comic Sans MS" pitchFamily="66" charset="0"/>
                <a:cs typeface="Arial" pitchFamily="34" charset="0"/>
              </a:rPr>
              <a:t> в </a:t>
            </a:r>
            <a:r>
              <a:rPr lang="en-GB" sz="2200" b="1" dirty="0" err="1" smtClean="0">
                <a:solidFill>
                  <a:srgbClr val="800000"/>
                </a:solidFill>
                <a:latin typeface="Comic Sans MS" pitchFamily="66" charset="0"/>
                <a:cs typeface="Arial" pitchFamily="34" charset="0"/>
              </a:rPr>
              <a:t>отставку</a:t>
            </a:r>
            <a:r>
              <a:rPr lang="en-GB" sz="2200" b="1" dirty="0" smtClean="0">
                <a:solidFill>
                  <a:srgbClr val="800000"/>
                </a:solidFill>
                <a:latin typeface="Comic Sans MS" pitchFamily="66" charset="0"/>
                <a:cs typeface="Arial" pitchFamily="34" charset="0"/>
              </a:rPr>
              <a:t> </a:t>
            </a:r>
            <a:r>
              <a:rPr lang="en-GB" sz="2200" b="1" dirty="0" err="1" smtClean="0">
                <a:solidFill>
                  <a:srgbClr val="800000"/>
                </a:solidFill>
                <a:latin typeface="Comic Sans MS" pitchFamily="66" charset="0"/>
                <a:cs typeface="Arial" pitchFamily="34" charset="0"/>
              </a:rPr>
              <a:t>майором</a:t>
            </a:r>
            <a:r>
              <a:rPr lang="en-GB" sz="2200" b="1" dirty="0" smtClean="0">
                <a:solidFill>
                  <a:srgbClr val="800000"/>
                </a:solidFill>
                <a:latin typeface="Comic Sans MS" pitchFamily="66" charset="0"/>
                <a:cs typeface="Arial" pitchFamily="34" charset="0"/>
              </a:rPr>
              <a:t>, </a:t>
            </a:r>
            <a:r>
              <a:rPr lang="en-GB" sz="2200" b="1" dirty="0" err="1" smtClean="0">
                <a:solidFill>
                  <a:srgbClr val="800000"/>
                </a:solidFill>
                <a:latin typeface="Comic Sans MS" pitchFamily="66" charset="0"/>
                <a:cs typeface="Arial" pitchFamily="34" charset="0"/>
              </a:rPr>
              <a:t>навсегда</a:t>
            </a:r>
            <a:r>
              <a:rPr lang="en-GB" sz="2200" b="1" dirty="0" smtClean="0">
                <a:solidFill>
                  <a:srgbClr val="800000"/>
                </a:solidFill>
                <a:latin typeface="Comic Sans MS" pitchFamily="66" charset="0"/>
                <a:cs typeface="Arial" pitchFamily="34" charset="0"/>
              </a:rPr>
              <a:t> </a:t>
            </a:r>
            <a:r>
              <a:rPr lang="en-GB" sz="2200" b="1" dirty="0" err="1" smtClean="0">
                <a:solidFill>
                  <a:srgbClr val="800000"/>
                </a:solidFill>
                <a:latin typeface="Comic Sans MS" pitchFamily="66" charset="0"/>
                <a:cs typeface="Arial" pitchFamily="34" charset="0"/>
              </a:rPr>
              <a:t>переселился</a:t>
            </a:r>
            <a:r>
              <a:rPr lang="en-GB" sz="2200" b="1" dirty="0" smtClean="0">
                <a:solidFill>
                  <a:srgbClr val="800000"/>
                </a:solidFill>
                <a:latin typeface="Comic Sans MS" pitchFamily="66" charset="0"/>
                <a:cs typeface="Arial" pitchFamily="34" charset="0"/>
              </a:rPr>
              <a:t> в </a:t>
            </a:r>
            <a:r>
              <a:rPr lang="en-GB" sz="2200" b="1" dirty="0" err="1" smtClean="0">
                <a:solidFill>
                  <a:srgbClr val="800000"/>
                </a:solidFill>
                <a:latin typeface="Comic Sans MS" pitchFamily="66" charset="0"/>
                <a:cs typeface="Arial" pitchFamily="34" charset="0"/>
              </a:rPr>
              <a:t>свое</a:t>
            </a:r>
            <a:r>
              <a:rPr lang="en-GB" sz="2200" b="1" dirty="0" smtClean="0">
                <a:solidFill>
                  <a:srgbClr val="800000"/>
                </a:solidFill>
                <a:latin typeface="Comic Sans MS" pitchFamily="66" charset="0"/>
                <a:cs typeface="Arial" pitchFamily="34" charset="0"/>
              </a:rPr>
              <a:t> </a:t>
            </a:r>
            <a:r>
              <a:rPr lang="en-GB" sz="2200" b="1" dirty="0" err="1" smtClean="0">
                <a:solidFill>
                  <a:srgbClr val="800000"/>
                </a:solidFill>
                <a:latin typeface="Comic Sans MS" pitchFamily="66" charset="0"/>
                <a:cs typeface="Arial" pitchFamily="34" charset="0"/>
              </a:rPr>
              <a:t>родовое</a:t>
            </a:r>
            <a:r>
              <a:rPr lang="en-GB" sz="2200" b="1" dirty="0" smtClean="0">
                <a:solidFill>
                  <a:srgbClr val="800000"/>
                </a:solidFill>
                <a:latin typeface="Comic Sans MS" pitchFamily="66" charset="0"/>
                <a:cs typeface="Arial" pitchFamily="34" charset="0"/>
              </a:rPr>
              <a:t> </a:t>
            </a:r>
            <a:r>
              <a:rPr lang="en-GB" sz="2200" b="1" dirty="0" err="1" smtClean="0">
                <a:solidFill>
                  <a:srgbClr val="800000"/>
                </a:solidFill>
                <a:latin typeface="Comic Sans MS" pitchFamily="66" charset="0"/>
                <a:cs typeface="Arial" pitchFamily="34" charset="0"/>
              </a:rPr>
              <a:t>поместье</a:t>
            </a:r>
            <a:r>
              <a:rPr lang="en-GB" sz="2200" b="1" dirty="0" smtClean="0">
                <a:solidFill>
                  <a:srgbClr val="800000"/>
                </a:solidFill>
                <a:latin typeface="Comic Sans MS" pitchFamily="66" charset="0"/>
                <a:cs typeface="Arial" pitchFamily="34" charset="0"/>
              </a:rPr>
              <a:t> в </a:t>
            </a:r>
            <a:r>
              <a:rPr lang="ru-RU" sz="2200" b="1" dirty="0" smtClean="0">
                <a:solidFill>
                  <a:srgbClr val="800000"/>
                </a:solidFill>
                <a:latin typeface="Comic Sans MS" pitchFamily="66" charset="0"/>
                <a:cs typeface="Arial" pitchFamily="34" charset="0"/>
              </a:rPr>
              <a:t>Я</a:t>
            </a:r>
            <a:r>
              <a:rPr lang="en-GB" sz="2200" b="1" dirty="0" err="1" smtClean="0">
                <a:solidFill>
                  <a:srgbClr val="800000"/>
                </a:solidFill>
                <a:latin typeface="Comic Sans MS" pitchFamily="66" charset="0"/>
                <a:cs typeface="Arial" pitchFamily="34" charset="0"/>
              </a:rPr>
              <a:t>рославском</a:t>
            </a:r>
            <a:r>
              <a:rPr lang="en-GB" sz="2200" b="1" dirty="0" smtClean="0">
                <a:solidFill>
                  <a:srgbClr val="800000"/>
                </a:solidFill>
                <a:latin typeface="Comic Sans MS" pitchFamily="66" charset="0"/>
                <a:cs typeface="Arial" pitchFamily="34" charset="0"/>
              </a:rPr>
              <a:t> </a:t>
            </a:r>
            <a:r>
              <a:rPr lang="en-GB" sz="2200" b="1" dirty="0" err="1" smtClean="0">
                <a:solidFill>
                  <a:srgbClr val="800000"/>
                </a:solidFill>
                <a:latin typeface="Comic Sans MS" pitchFamily="66" charset="0"/>
                <a:cs typeface="Arial" pitchFamily="34" charset="0"/>
              </a:rPr>
              <a:t>имении</a:t>
            </a:r>
            <a:r>
              <a:rPr lang="en-GB" sz="2200" b="1" dirty="0" smtClean="0">
                <a:solidFill>
                  <a:srgbClr val="800000"/>
                </a:solidFill>
                <a:latin typeface="Comic Sans MS" pitchFamily="66" charset="0"/>
                <a:cs typeface="Arial" pitchFamily="34" charset="0"/>
              </a:rPr>
              <a:t> </a:t>
            </a:r>
            <a:r>
              <a:rPr lang="en-GB" sz="2200" b="1" dirty="0" err="1" smtClean="0">
                <a:solidFill>
                  <a:srgbClr val="800000"/>
                </a:solidFill>
                <a:latin typeface="Comic Sans MS" pitchFamily="66" charset="0"/>
                <a:cs typeface="Arial" pitchFamily="34" charset="0"/>
              </a:rPr>
              <a:t>Грешнев</a:t>
            </a:r>
            <a:r>
              <a:rPr lang="ru-RU" sz="2200" b="1" dirty="0" smtClean="0">
                <a:solidFill>
                  <a:srgbClr val="800000"/>
                </a:solidFill>
                <a:latin typeface="Comic Sans MS" pitchFamily="66" charset="0"/>
                <a:cs typeface="Arial" pitchFamily="34" charset="0"/>
              </a:rPr>
              <a:t>о.</a:t>
            </a:r>
            <a:endParaRPr lang="ru-RU" sz="2200" b="1" dirty="0">
              <a:solidFill>
                <a:srgbClr val="800000"/>
              </a:solidFill>
              <a:latin typeface="Comic Sans MS" pitchFamily="66" charset="0"/>
              <a:cs typeface="Arial" pitchFamily="34" charset="0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C812B7-9391-4027-A67C-23D73CE0BA1F}" type="slidenum">
              <a:rPr lang="ru-RU" smtClean="0"/>
              <a:pPr>
                <a:defRPr/>
              </a:pPr>
              <a:t>5</a:t>
            </a:fld>
            <a:endParaRPr lang="ru-RU"/>
          </a:p>
        </p:txBody>
      </p:sp>
      <p:pic>
        <p:nvPicPr>
          <p:cNvPr id="6" name="Picture 9" descr="na_af00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14480" y="917681"/>
            <a:ext cx="5643602" cy="405174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39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9714" name="Rectangle 2"/>
          <p:cNvSpPr>
            <a:spLocks noChangeArrowheads="1"/>
          </p:cNvSpPr>
          <p:nvPr/>
        </p:nvSpPr>
        <p:spPr bwMode="auto">
          <a:xfrm>
            <a:off x="179388" y="188913"/>
            <a:ext cx="8785225" cy="6408737"/>
          </a:xfrm>
          <a:prstGeom prst="rect">
            <a:avLst/>
          </a:prstGeom>
          <a:solidFill>
            <a:schemeClr val="accent1">
              <a:alpha val="0"/>
            </a:schemeClr>
          </a:solidFill>
          <a:ln w="6350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499716" name="Picture 4" descr="img24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1538" y="857232"/>
            <a:ext cx="7350798" cy="485778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99717" name="Text Box 5"/>
          <p:cNvSpPr txBox="1">
            <a:spLocks noChangeArrowheads="1"/>
          </p:cNvSpPr>
          <p:nvPr/>
        </p:nvSpPr>
        <p:spPr bwMode="auto">
          <a:xfrm>
            <a:off x="971550" y="5788025"/>
            <a:ext cx="7488238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b="1" dirty="0">
                <a:solidFill>
                  <a:srgbClr val="000099"/>
                </a:solidFill>
                <a:latin typeface="Comic Sans MS" pitchFamily="66" charset="0"/>
                <a:cs typeface="Times New Roman" pitchFamily="18" charset="0"/>
              </a:rPr>
              <a:t>Сохранившиеся усадебные строения в селе </a:t>
            </a:r>
            <a:r>
              <a:rPr lang="ru-RU" b="1" dirty="0" err="1">
                <a:solidFill>
                  <a:srgbClr val="000099"/>
                </a:solidFill>
                <a:latin typeface="Comic Sans MS" pitchFamily="66" charset="0"/>
                <a:cs typeface="Times New Roman" pitchFamily="18" charset="0"/>
              </a:rPr>
              <a:t>Грешнево</a:t>
            </a:r>
            <a:r>
              <a:rPr lang="ru-RU" b="1" dirty="0">
                <a:solidFill>
                  <a:srgbClr val="000099"/>
                </a:solidFill>
                <a:latin typeface="Comic Sans MS" pitchFamily="66" charset="0"/>
                <a:cs typeface="Times New Roman" pitchFamily="18" charset="0"/>
              </a:rPr>
              <a:t>. </a:t>
            </a:r>
            <a:endParaRPr lang="ru-RU" b="1" dirty="0" smtClean="0">
              <a:solidFill>
                <a:srgbClr val="000099"/>
              </a:solidFill>
              <a:latin typeface="Comic Sans MS" pitchFamily="66" charset="0"/>
              <a:cs typeface="Times New Roman" pitchFamily="18" charset="0"/>
            </a:endParaRPr>
          </a:p>
          <a:p>
            <a:pPr algn="ctr">
              <a:spcBef>
                <a:spcPct val="50000"/>
              </a:spcBef>
            </a:pPr>
            <a:r>
              <a:rPr lang="ru-RU" b="1" dirty="0" smtClean="0">
                <a:solidFill>
                  <a:srgbClr val="000099"/>
                </a:solidFill>
                <a:latin typeface="Comic Sans MS" pitchFamily="66" charset="0"/>
                <a:cs typeface="Times New Roman" pitchFamily="18" charset="0"/>
              </a:rPr>
              <a:t>Фотография </a:t>
            </a:r>
            <a:r>
              <a:rPr lang="ru-RU" b="1" dirty="0">
                <a:solidFill>
                  <a:srgbClr val="000099"/>
                </a:solidFill>
                <a:latin typeface="Comic Sans MS" pitchFamily="66" charset="0"/>
                <a:cs typeface="Times New Roman" pitchFamily="18" charset="0"/>
              </a:rPr>
              <a:t>1927 г.</a:t>
            </a:r>
          </a:p>
          <a:p>
            <a:pPr>
              <a:spcBef>
                <a:spcPct val="50000"/>
              </a:spcBef>
            </a:pPr>
            <a:endParaRPr lang="ru-RU" b="1" u="sng" dirty="0"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97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997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997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997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997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97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997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997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971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3929066"/>
            <a:ext cx="9001156" cy="2625725"/>
          </a:xfrm>
        </p:spPr>
        <p:txBody>
          <a:bodyPr/>
          <a:lstStyle/>
          <a:p>
            <a:pPr>
              <a:buNone/>
            </a:pPr>
            <a:r>
              <a:rPr lang="ru-RU" sz="2200" b="1" dirty="0" smtClean="0">
                <a:solidFill>
                  <a:srgbClr val="800000"/>
                </a:solidFill>
                <a:latin typeface="Arial" pitchFamily="34" charset="0"/>
                <a:cs typeface="Arial" pitchFamily="34" charset="0"/>
              </a:rPr>
              <a:t>    </a:t>
            </a:r>
            <a:r>
              <a:rPr lang="ru-RU" sz="2200" b="1" dirty="0" smtClean="0">
                <a:solidFill>
                  <a:srgbClr val="800000"/>
                </a:solidFill>
                <a:latin typeface="Comic Sans MS" pitchFamily="66" charset="0"/>
                <a:cs typeface="Arial" pitchFamily="34" charset="0"/>
              </a:rPr>
              <a:t>Отец</a:t>
            </a:r>
            <a:r>
              <a:rPr lang="en-US" sz="2200" b="1" dirty="0" smtClean="0">
                <a:solidFill>
                  <a:srgbClr val="800000"/>
                </a:solidFill>
                <a:latin typeface="Comic Sans MS" pitchFamily="66" charset="0"/>
                <a:cs typeface="Arial" pitchFamily="34" charset="0"/>
              </a:rPr>
              <a:t> </a:t>
            </a:r>
            <a:r>
              <a:rPr lang="ru-RU" sz="2200" b="1" dirty="0" smtClean="0">
                <a:solidFill>
                  <a:srgbClr val="800000"/>
                </a:solidFill>
                <a:latin typeface="Comic Sans MS" pitchFamily="66" charset="0"/>
                <a:cs typeface="Arial" pitchFamily="34" charset="0"/>
              </a:rPr>
              <a:t>поэта</a:t>
            </a:r>
            <a:r>
              <a:rPr lang="en-US" sz="2200" b="1" dirty="0" smtClean="0">
                <a:solidFill>
                  <a:srgbClr val="800000"/>
                </a:solidFill>
                <a:latin typeface="Comic Sans MS" pitchFamily="66" charset="0"/>
                <a:cs typeface="Arial" pitchFamily="34" charset="0"/>
              </a:rPr>
              <a:t> </a:t>
            </a:r>
            <a:r>
              <a:rPr lang="ru-RU" sz="2200" b="1" dirty="0" smtClean="0">
                <a:solidFill>
                  <a:srgbClr val="800000"/>
                </a:solidFill>
                <a:latin typeface="Comic Sans MS" pitchFamily="66" charset="0"/>
                <a:cs typeface="Arial" pitchFamily="34" charset="0"/>
              </a:rPr>
              <a:t>Алексей</a:t>
            </a:r>
            <a:r>
              <a:rPr lang="en-US" sz="2200" b="1" dirty="0" smtClean="0">
                <a:solidFill>
                  <a:srgbClr val="800000"/>
                </a:solidFill>
                <a:latin typeface="Comic Sans MS" pitchFamily="66" charset="0"/>
                <a:cs typeface="Arial" pitchFamily="34" charset="0"/>
              </a:rPr>
              <a:t> </a:t>
            </a:r>
            <a:r>
              <a:rPr lang="ru-RU" sz="2200" b="1" dirty="0" smtClean="0">
                <a:solidFill>
                  <a:srgbClr val="800000"/>
                </a:solidFill>
                <a:latin typeface="Comic Sans MS" pitchFamily="66" charset="0"/>
                <a:cs typeface="Arial" pitchFamily="34" charset="0"/>
              </a:rPr>
              <a:t>Сергеевич</a:t>
            </a:r>
            <a:r>
              <a:rPr lang="en-US" sz="2200" b="1" dirty="0" smtClean="0">
                <a:solidFill>
                  <a:srgbClr val="800000"/>
                </a:solidFill>
                <a:latin typeface="Comic Sans MS" pitchFamily="66" charset="0"/>
                <a:cs typeface="Arial" pitchFamily="34" charset="0"/>
              </a:rPr>
              <a:t> </a:t>
            </a:r>
            <a:r>
              <a:rPr lang="ru-RU" sz="2200" b="1" dirty="0" smtClean="0">
                <a:solidFill>
                  <a:srgbClr val="800000"/>
                </a:solidFill>
                <a:latin typeface="Comic Sans MS" pitchFamily="66" charset="0"/>
                <a:cs typeface="Arial" pitchFamily="34" charset="0"/>
              </a:rPr>
              <a:t>Некрасов</a:t>
            </a:r>
            <a:r>
              <a:rPr lang="en-US" sz="2200" b="1" dirty="0" smtClean="0">
                <a:solidFill>
                  <a:srgbClr val="800000"/>
                </a:solidFill>
                <a:latin typeface="Comic Sans MS" pitchFamily="66" charset="0"/>
                <a:cs typeface="Arial" pitchFamily="34" charset="0"/>
              </a:rPr>
              <a:t> (1788</a:t>
            </a:r>
            <a:r>
              <a:rPr lang="ru-RU" sz="2200" b="1" dirty="0" smtClean="0">
                <a:solidFill>
                  <a:srgbClr val="800000"/>
                </a:solidFill>
                <a:latin typeface="Comic Sans MS" pitchFamily="66" charset="0"/>
                <a:cs typeface="Arial" pitchFamily="34" charset="0"/>
              </a:rPr>
              <a:t>—</a:t>
            </a:r>
            <a:r>
              <a:rPr lang="en-US" sz="2200" b="1" dirty="0" smtClean="0">
                <a:solidFill>
                  <a:srgbClr val="800000"/>
                </a:solidFill>
                <a:latin typeface="Comic Sans MS" pitchFamily="66" charset="0"/>
                <a:cs typeface="Arial" pitchFamily="34" charset="0"/>
              </a:rPr>
              <a:t>1862) </a:t>
            </a:r>
            <a:r>
              <a:rPr lang="ru-RU" sz="2200" b="1" dirty="0" smtClean="0">
                <a:solidFill>
                  <a:srgbClr val="800000"/>
                </a:solidFill>
                <a:latin typeface="Comic Sans MS" pitchFamily="66" charset="0"/>
                <a:cs typeface="Arial" pitchFamily="34" charset="0"/>
              </a:rPr>
              <a:t>принадлежал</a:t>
            </a:r>
            <a:r>
              <a:rPr lang="en-US" sz="2200" b="1" dirty="0" smtClean="0">
                <a:solidFill>
                  <a:srgbClr val="800000"/>
                </a:solidFill>
                <a:latin typeface="Comic Sans MS" pitchFamily="66" charset="0"/>
                <a:cs typeface="Arial" pitchFamily="34" charset="0"/>
              </a:rPr>
              <a:t> </a:t>
            </a:r>
            <a:r>
              <a:rPr lang="ru-RU" sz="2200" b="1" dirty="0" smtClean="0">
                <a:solidFill>
                  <a:srgbClr val="800000"/>
                </a:solidFill>
                <a:latin typeface="Comic Sans MS" pitchFamily="66" charset="0"/>
                <a:cs typeface="Arial" pitchFamily="34" charset="0"/>
              </a:rPr>
              <a:t>к</a:t>
            </a:r>
            <a:r>
              <a:rPr lang="en-US" sz="2200" b="1" dirty="0" smtClean="0">
                <a:solidFill>
                  <a:srgbClr val="800000"/>
                </a:solidFill>
                <a:latin typeface="Comic Sans MS" pitchFamily="66" charset="0"/>
                <a:cs typeface="Arial" pitchFamily="34" charset="0"/>
              </a:rPr>
              <a:t> </a:t>
            </a:r>
            <a:r>
              <a:rPr lang="ru-RU" sz="2200" b="1" dirty="0" smtClean="0">
                <a:solidFill>
                  <a:srgbClr val="800000"/>
                </a:solidFill>
                <a:latin typeface="Comic Sans MS" pitchFamily="66" charset="0"/>
                <a:cs typeface="Arial" pitchFamily="34" charset="0"/>
              </a:rPr>
              <a:t>старинному</a:t>
            </a:r>
            <a:r>
              <a:rPr lang="en-US" sz="2200" b="1" dirty="0" smtClean="0">
                <a:solidFill>
                  <a:srgbClr val="800000"/>
                </a:solidFill>
                <a:latin typeface="Comic Sans MS" pitchFamily="66" charset="0"/>
                <a:cs typeface="Arial" pitchFamily="34" charset="0"/>
              </a:rPr>
              <a:t>, </a:t>
            </a:r>
            <a:r>
              <a:rPr lang="ru-RU" sz="2200" b="1" dirty="0" smtClean="0">
                <a:solidFill>
                  <a:srgbClr val="800000"/>
                </a:solidFill>
                <a:latin typeface="Comic Sans MS" pitchFamily="66" charset="0"/>
                <a:cs typeface="Arial" pitchFamily="34" charset="0"/>
              </a:rPr>
              <a:t>но</a:t>
            </a:r>
            <a:r>
              <a:rPr lang="en-US" sz="2200" b="1" dirty="0" smtClean="0">
                <a:solidFill>
                  <a:srgbClr val="800000"/>
                </a:solidFill>
                <a:latin typeface="Comic Sans MS" pitchFamily="66" charset="0"/>
                <a:cs typeface="Arial" pitchFamily="34" charset="0"/>
              </a:rPr>
              <a:t> </a:t>
            </a:r>
            <a:r>
              <a:rPr lang="ru-RU" sz="2200" b="1" dirty="0" smtClean="0">
                <a:solidFill>
                  <a:srgbClr val="800000"/>
                </a:solidFill>
                <a:latin typeface="Comic Sans MS" pitchFamily="66" charset="0"/>
                <a:cs typeface="Arial" pitchFamily="34" charset="0"/>
              </a:rPr>
              <a:t>обедневшему</a:t>
            </a:r>
            <a:r>
              <a:rPr lang="en-US" sz="2200" b="1" dirty="0" smtClean="0">
                <a:solidFill>
                  <a:srgbClr val="800000"/>
                </a:solidFill>
                <a:latin typeface="Comic Sans MS" pitchFamily="66" charset="0"/>
                <a:cs typeface="Arial" pitchFamily="34" charset="0"/>
              </a:rPr>
              <a:t> </a:t>
            </a:r>
            <a:r>
              <a:rPr lang="ru-RU" sz="2200" b="1" dirty="0" smtClean="0">
                <a:solidFill>
                  <a:srgbClr val="800000"/>
                </a:solidFill>
                <a:latin typeface="Comic Sans MS" pitchFamily="66" charset="0"/>
                <a:cs typeface="Arial" pitchFamily="34" charset="0"/>
              </a:rPr>
              <a:t>роду</a:t>
            </a:r>
            <a:r>
              <a:rPr lang="en-US" sz="2200" b="1" dirty="0" smtClean="0">
                <a:solidFill>
                  <a:srgbClr val="800000"/>
                </a:solidFill>
                <a:latin typeface="Comic Sans MS" pitchFamily="66" charset="0"/>
                <a:cs typeface="Arial" pitchFamily="34" charset="0"/>
              </a:rPr>
              <a:t>. </a:t>
            </a:r>
            <a:r>
              <a:rPr lang="ru-RU" sz="2200" b="1" dirty="0" smtClean="0">
                <a:solidFill>
                  <a:srgbClr val="800000"/>
                </a:solidFill>
                <a:latin typeface="Comic Sans MS" pitchFamily="66" charset="0"/>
                <a:cs typeface="Arial" pitchFamily="34" charset="0"/>
              </a:rPr>
              <a:t>Человек</a:t>
            </a:r>
            <a:r>
              <a:rPr lang="en-US" sz="2200" b="1" dirty="0" smtClean="0">
                <a:solidFill>
                  <a:srgbClr val="800000"/>
                </a:solidFill>
                <a:latin typeface="Comic Sans MS" pitchFamily="66" charset="0"/>
                <a:cs typeface="Arial" pitchFamily="34" charset="0"/>
              </a:rPr>
              <a:t> </a:t>
            </a:r>
            <a:r>
              <a:rPr lang="ru-RU" sz="2200" b="1" dirty="0" smtClean="0">
                <a:solidFill>
                  <a:srgbClr val="800000"/>
                </a:solidFill>
                <a:latin typeface="Comic Sans MS" pitchFamily="66" charset="0"/>
                <a:cs typeface="Arial" pitchFamily="34" charset="0"/>
              </a:rPr>
              <a:t>суровый</a:t>
            </a:r>
            <a:r>
              <a:rPr lang="en-US" sz="2200" b="1" dirty="0" smtClean="0">
                <a:solidFill>
                  <a:srgbClr val="800000"/>
                </a:solidFill>
                <a:latin typeface="Comic Sans MS" pitchFamily="66" charset="0"/>
                <a:cs typeface="Arial" pitchFamily="34" charset="0"/>
              </a:rPr>
              <a:t> </a:t>
            </a:r>
            <a:r>
              <a:rPr lang="ru-RU" sz="2200" b="1" dirty="0" smtClean="0">
                <a:solidFill>
                  <a:srgbClr val="800000"/>
                </a:solidFill>
                <a:latin typeface="Comic Sans MS" pitchFamily="66" charset="0"/>
                <a:cs typeface="Arial" pitchFamily="34" charset="0"/>
              </a:rPr>
              <a:t>и</a:t>
            </a:r>
            <a:r>
              <a:rPr lang="en-US" sz="2200" b="1" dirty="0" smtClean="0">
                <a:solidFill>
                  <a:srgbClr val="800000"/>
                </a:solidFill>
                <a:latin typeface="Comic Sans MS" pitchFamily="66" charset="0"/>
                <a:cs typeface="Arial" pitchFamily="34" charset="0"/>
              </a:rPr>
              <a:t> </a:t>
            </a:r>
            <a:r>
              <a:rPr lang="ru-RU" sz="2200" b="1" dirty="0" smtClean="0">
                <a:solidFill>
                  <a:srgbClr val="800000"/>
                </a:solidFill>
                <a:latin typeface="Comic Sans MS" pitchFamily="66" charset="0"/>
                <a:cs typeface="Arial" pitchFamily="34" charset="0"/>
              </a:rPr>
              <a:t>своенравный</a:t>
            </a:r>
            <a:r>
              <a:rPr lang="en-US" sz="2200" b="1" dirty="0" smtClean="0">
                <a:solidFill>
                  <a:srgbClr val="800000"/>
                </a:solidFill>
                <a:latin typeface="Comic Sans MS" pitchFamily="66" charset="0"/>
                <a:cs typeface="Arial" pitchFamily="34" charset="0"/>
              </a:rPr>
              <a:t>, </a:t>
            </a:r>
            <a:r>
              <a:rPr lang="ru-RU" sz="2200" b="1" dirty="0" smtClean="0">
                <a:solidFill>
                  <a:srgbClr val="800000"/>
                </a:solidFill>
                <a:latin typeface="Comic Sans MS" pitchFamily="66" charset="0"/>
                <a:cs typeface="Arial" pitchFamily="34" charset="0"/>
              </a:rPr>
              <a:t>он</a:t>
            </a:r>
            <a:r>
              <a:rPr lang="en-US" sz="2200" b="1" dirty="0" smtClean="0">
                <a:solidFill>
                  <a:srgbClr val="800000"/>
                </a:solidFill>
                <a:latin typeface="Comic Sans MS" pitchFamily="66" charset="0"/>
                <a:cs typeface="Arial" pitchFamily="34" charset="0"/>
              </a:rPr>
              <a:t> </a:t>
            </a:r>
            <a:r>
              <a:rPr lang="ru-RU" sz="2200" b="1" dirty="0" smtClean="0">
                <a:solidFill>
                  <a:srgbClr val="800000"/>
                </a:solidFill>
                <a:latin typeface="Comic Sans MS" pitchFamily="66" charset="0"/>
                <a:cs typeface="Arial" pitchFamily="34" charset="0"/>
              </a:rPr>
              <a:t>жестоко</a:t>
            </a:r>
            <a:r>
              <a:rPr lang="en-US" sz="2200" b="1" dirty="0" smtClean="0">
                <a:solidFill>
                  <a:srgbClr val="800000"/>
                </a:solidFill>
                <a:latin typeface="Comic Sans MS" pitchFamily="66" charset="0"/>
                <a:cs typeface="Arial" pitchFamily="34" charset="0"/>
              </a:rPr>
              <a:t> </a:t>
            </a:r>
            <a:r>
              <a:rPr lang="ru-RU" sz="2200" b="1" dirty="0" smtClean="0">
                <a:solidFill>
                  <a:srgbClr val="800000"/>
                </a:solidFill>
                <a:latin typeface="Comic Sans MS" pitchFamily="66" charset="0"/>
                <a:cs typeface="Arial" pitchFamily="34" charset="0"/>
              </a:rPr>
              <a:t>эксплуатировал</a:t>
            </a:r>
            <a:r>
              <a:rPr lang="en-US" sz="2200" b="1" dirty="0" smtClean="0">
                <a:solidFill>
                  <a:srgbClr val="800000"/>
                </a:solidFill>
                <a:latin typeface="Comic Sans MS" pitchFamily="66" charset="0"/>
                <a:cs typeface="Arial" pitchFamily="34" charset="0"/>
              </a:rPr>
              <a:t> </a:t>
            </a:r>
            <a:r>
              <a:rPr lang="ru-RU" sz="2200" b="1" dirty="0" smtClean="0">
                <a:solidFill>
                  <a:srgbClr val="800000"/>
                </a:solidFill>
                <a:latin typeface="Comic Sans MS" pitchFamily="66" charset="0"/>
                <a:cs typeface="Arial" pitchFamily="34" charset="0"/>
              </a:rPr>
              <a:t>своих</a:t>
            </a:r>
            <a:r>
              <a:rPr lang="en-US" sz="2200" b="1" dirty="0" smtClean="0">
                <a:solidFill>
                  <a:srgbClr val="800000"/>
                </a:solidFill>
                <a:latin typeface="Comic Sans MS" pitchFamily="66" charset="0"/>
                <a:cs typeface="Arial" pitchFamily="34" charset="0"/>
              </a:rPr>
              <a:t> </a:t>
            </a:r>
            <a:r>
              <a:rPr lang="ru-RU" sz="2200" b="1" dirty="0" smtClean="0">
                <a:solidFill>
                  <a:srgbClr val="800000"/>
                </a:solidFill>
                <a:latin typeface="Comic Sans MS" pitchFamily="66" charset="0"/>
                <a:cs typeface="Arial" pitchFamily="34" charset="0"/>
              </a:rPr>
              <a:t>крестьян</a:t>
            </a:r>
            <a:r>
              <a:rPr lang="en-US" sz="2200" b="1" dirty="0" smtClean="0">
                <a:solidFill>
                  <a:srgbClr val="800000"/>
                </a:solidFill>
                <a:latin typeface="Comic Sans MS" pitchFamily="66" charset="0"/>
                <a:cs typeface="Arial" pitchFamily="34" charset="0"/>
              </a:rPr>
              <a:t>.</a:t>
            </a:r>
            <a:r>
              <a:rPr lang="ru-RU" sz="2200" b="1" dirty="0" smtClean="0">
                <a:solidFill>
                  <a:srgbClr val="800000"/>
                </a:solidFill>
                <a:latin typeface="Comic Sans MS" pitchFamily="66" charset="0"/>
                <a:cs typeface="Arial" pitchFamily="34" charset="0"/>
              </a:rPr>
              <a:t> За</a:t>
            </a:r>
            <a:r>
              <a:rPr lang="en-US" sz="2200" b="1" dirty="0" smtClean="0">
                <a:solidFill>
                  <a:srgbClr val="800000"/>
                </a:solidFill>
                <a:latin typeface="Comic Sans MS" pitchFamily="66" charset="0"/>
                <a:cs typeface="Arial" pitchFamily="34" charset="0"/>
              </a:rPr>
              <a:t> </a:t>
            </a:r>
            <a:r>
              <a:rPr lang="ru-RU" sz="2200" b="1" dirty="0" smtClean="0">
                <a:solidFill>
                  <a:srgbClr val="800000"/>
                </a:solidFill>
                <a:latin typeface="Comic Sans MS" pitchFamily="66" charset="0"/>
                <a:cs typeface="Arial" pitchFamily="34" charset="0"/>
              </a:rPr>
              <a:t>малейшую</a:t>
            </a:r>
            <a:r>
              <a:rPr lang="en-US" sz="2200" b="1" dirty="0" smtClean="0">
                <a:solidFill>
                  <a:srgbClr val="800000"/>
                </a:solidFill>
                <a:latin typeface="Comic Sans MS" pitchFamily="66" charset="0"/>
                <a:cs typeface="Arial" pitchFamily="34" charset="0"/>
              </a:rPr>
              <a:t> </a:t>
            </a:r>
            <a:r>
              <a:rPr lang="ru-RU" sz="2200" b="1" dirty="0" smtClean="0">
                <a:solidFill>
                  <a:srgbClr val="800000"/>
                </a:solidFill>
                <a:latin typeface="Comic Sans MS" pitchFamily="66" charset="0"/>
                <a:cs typeface="Arial" pitchFamily="34" charset="0"/>
              </a:rPr>
              <a:t>провинность</a:t>
            </a:r>
            <a:r>
              <a:rPr lang="en-US" sz="2200" b="1" dirty="0" smtClean="0">
                <a:solidFill>
                  <a:srgbClr val="800000"/>
                </a:solidFill>
                <a:latin typeface="Comic Sans MS" pitchFamily="66" charset="0"/>
                <a:cs typeface="Arial" pitchFamily="34" charset="0"/>
              </a:rPr>
              <a:t> </a:t>
            </a:r>
            <a:r>
              <a:rPr lang="ru-RU" sz="2200" b="1" dirty="0" smtClean="0">
                <a:solidFill>
                  <a:srgbClr val="800000"/>
                </a:solidFill>
                <a:latin typeface="Comic Sans MS" pitchFamily="66" charset="0"/>
                <a:cs typeface="Arial" pitchFamily="34" charset="0"/>
              </a:rPr>
              <a:t>крепостных наказывали</a:t>
            </a:r>
            <a:r>
              <a:rPr lang="en-US" sz="2200" b="1" dirty="0" smtClean="0">
                <a:solidFill>
                  <a:srgbClr val="800000"/>
                </a:solidFill>
                <a:latin typeface="Comic Sans MS" pitchFamily="66" charset="0"/>
                <a:cs typeface="Arial" pitchFamily="34" charset="0"/>
              </a:rPr>
              <a:t> </a:t>
            </a:r>
            <a:r>
              <a:rPr lang="ru-RU" sz="2200" b="1" dirty="0" smtClean="0">
                <a:solidFill>
                  <a:srgbClr val="800000"/>
                </a:solidFill>
                <a:latin typeface="Comic Sans MS" pitchFamily="66" charset="0"/>
                <a:cs typeface="Arial" pitchFamily="34" charset="0"/>
              </a:rPr>
              <a:t>розгами</a:t>
            </a:r>
            <a:r>
              <a:rPr lang="en-US" sz="2200" b="1" dirty="0" smtClean="0">
                <a:solidFill>
                  <a:srgbClr val="800000"/>
                </a:solidFill>
                <a:latin typeface="Comic Sans MS" pitchFamily="66" charset="0"/>
                <a:cs typeface="Arial" pitchFamily="34" charset="0"/>
              </a:rPr>
              <a:t>. </a:t>
            </a:r>
            <a:r>
              <a:rPr lang="ru-RU" sz="2200" b="1" dirty="0" smtClean="0">
                <a:solidFill>
                  <a:srgbClr val="800000"/>
                </a:solidFill>
                <a:latin typeface="Comic Sans MS" pitchFamily="66" charset="0"/>
                <a:cs typeface="Arial" pitchFamily="34" charset="0"/>
              </a:rPr>
              <a:t>Не</a:t>
            </a:r>
            <a:r>
              <a:rPr lang="en-US" sz="2200" b="1" dirty="0" smtClean="0">
                <a:solidFill>
                  <a:srgbClr val="800000"/>
                </a:solidFill>
                <a:latin typeface="Comic Sans MS" pitchFamily="66" charset="0"/>
                <a:cs typeface="Arial" pitchFamily="34" charset="0"/>
              </a:rPr>
              <a:t> </a:t>
            </a:r>
            <a:r>
              <a:rPr lang="ru-RU" sz="2200" b="1" dirty="0" smtClean="0">
                <a:solidFill>
                  <a:srgbClr val="800000"/>
                </a:solidFill>
                <a:latin typeface="Comic Sans MS" pitchFamily="66" charset="0"/>
                <a:cs typeface="Arial" pitchFamily="34" charset="0"/>
              </a:rPr>
              <a:t>гнушался</a:t>
            </a:r>
            <a:r>
              <a:rPr lang="en-US" sz="2200" b="1" dirty="0" smtClean="0">
                <a:solidFill>
                  <a:srgbClr val="800000"/>
                </a:solidFill>
                <a:latin typeface="Comic Sans MS" pitchFamily="66" charset="0"/>
                <a:cs typeface="Arial" pitchFamily="34" charset="0"/>
              </a:rPr>
              <a:t> </a:t>
            </a:r>
            <a:r>
              <a:rPr lang="ru-RU" sz="2200" b="1" dirty="0" smtClean="0">
                <a:solidFill>
                  <a:srgbClr val="800000"/>
                </a:solidFill>
                <a:latin typeface="Comic Sans MS" pitchFamily="66" charset="0"/>
                <a:cs typeface="Arial" pitchFamily="34" charset="0"/>
              </a:rPr>
              <a:t>отец</a:t>
            </a:r>
            <a:r>
              <a:rPr lang="en-US" sz="2200" b="1" dirty="0" smtClean="0">
                <a:solidFill>
                  <a:srgbClr val="800000"/>
                </a:solidFill>
                <a:latin typeface="Comic Sans MS" pitchFamily="66" charset="0"/>
                <a:cs typeface="Arial" pitchFamily="34" charset="0"/>
              </a:rPr>
              <a:t> </a:t>
            </a:r>
            <a:r>
              <a:rPr lang="ru-RU" sz="2200" b="1" dirty="0" smtClean="0">
                <a:solidFill>
                  <a:srgbClr val="800000"/>
                </a:solidFill>
                <a:latin typeface="Comic Sans MS" pitchFamily="66" charset="0"/>
                <a:cs typeface="Arial" pitchFamily="34" charset="0"/>
              </a:rPr>
              <a:t>поэта</a:t>
            </a:r>
            <a:r>
              <a:rPr lang="en-US" sz="2200" b="1" dirty="0" smtClean="0">
                <a:solidFill>
                  <a:srgbClr val="800000"/>
                </a:solidFill>
                <a:latin typeface="Comic Sans MS" pitchFamily="66" charset="0"/>
                <a:cs typeface="Arial" pitchFamily="34" charset="0"/>
              </a:rPr>
              <a:t> </a:t>
            </a:r>
            <a:r>
              <a:rPr lang="ru-RU" sz="2200" b="1" dirty="0" smtClean="0">
                <a:solidFill>
                  <a:srgbClr val="800000"/>
                </a:solidFill>
                <a:latin typeface="Comic Sans MS" pitchFamily="66" charset="0"/>
                <a:cs typeface="Arial" pitchFamily="34" charset="0"/>
              </a:rPr>
              <a:t>и</a:t>
            </a:r>
            <a:r>
              <a:rPr lang="en-US" sz="2200" b="1" dirty="0" smtClean="0">
                <a:solidFill>
                  <a:srgbClr val="800000"/>
                </a:solidFill>
                <a:latin typeface="Comic Sans MS" pitchFamily="66" charset="0"/>
                <a:cs typeface="Arial" pitchFamily="34" charset="0"/>
              </a:rPr>
              <a:t> </a:t>
            </a:r>
            <a:r>
              <a:rPr lang="ru-RU" sz="2200" b="1" dirty="0" smtClean="0">
                <a:solidFill>
                  <a:srgbClr val="800000"/>
                </a:solidFill>
                <a:latin typeface="Comic Sans MS" pitchFamily="66" charset="0"/>
                <a:cs typeface="Arial" pitchFamily="34" charset="0"/>
              </a:rPr>
              <a:t>кулачной</a:t>
            </a:r>
            <a:r>
              <a:rPr lang="en-US" sz="2200" b="1" dirty="0" smtClean="0">
                <a:solidFill>
                  <a:srgbClr val="800000"/>
                </a:solidFill>
                <a:latin typeface="Comic Sans MS" pitchFamily="66" charset="0"/>
                <a:cs typeface="Arial" pitchFamily="34" charset="0"/>
              </a:rPr>
              <a:t> </a:t>
            </a:r>
            <a:r>
              <a:rPr lang="ru-RU" sz="2200" b="1" dirty="0" smtClean="0">
                <a:solidFill>
                  <a:srgbClr val="800000"/>
                </a:solidFill>
                <a:latin typeface="Comic Sans MS" pitchFamily="66" charset="0"/>
                <a:cs typeface="Arial" pitchFamily="34" charset="0"/>
              </a:rPr>
              <a:t>расправой</a:t>
            </a:r>
            <a:r>
              <a:rPr lang="en-US" sz="2200" b="1" dirty="0" smtClean="0">
                <a:solidFill>
                  <a:srgbClr val="800000"/>
                </a:solidFill>
                <a:latin typeface="Comic Sans MS" pitchFamily="66" charset="0"/>
                <a:cs typeface="Arial" pitchFamily="34" charset="0"/>
              </a:rPr>
              <a:t>. </a:t>
            </a:r>
            <a:r>
              <a:rPr lang="ru-RU" sz="2200" b="1" dirty="0" smtClean="0">
                <a:solidFill>
                  <a:srgbClr val="800000"/>
                </a:solidFill>
                <a:latin typeface="Comic Sans MS" pitchFamily="66" charset="0"/>
                <a:cs typeface="Arial" pitchFamily="34" charset="0"/>
              </a:rPr>
              <a:t>Известно</a:t>
            </a:r>
            <a:r>
              <a:rPr lang="en-US" sz="2200" b="1" dirty="0" smtClean="0">
                <a:solidFill>
                  <a:srgbClr val="800000"/>
                </a:solidFill>
                <a:latin typeface="Comic Sans MS" pitchFamily="66" charset="0"/>
                <a:cs typeface="Arial" pitchFamily="34" charset="0"/>
              </a:rPr>
              <a:t>, </a:t>
            </a:r>
            <a:r>
              <a:rPr lang="ru-RU" sz="2200" b="1" dirty="0" smtClean="0">
                <a:solidFill>
                  <a:srgbClr val="800000"/>
                </a:solidFill>
                <a:latin typeface="Comic Sans MS" pitchFamily="66" charset="0"/>
                <a:cs typeface="Arial" pitchFamily="34" charset="0"/>
              </a:rPr>
              <a:t>например</a:t>
            </a:r>
            <a:r>
              <a:rPr lang="en-US" sz="2200" b="1" dirty="0" smtClean="0">
                <a:solidFill>
                  <a:srgbClr val="800000"/>
                </a:solidFill>
                <a:latin typeface="Comic Sans MS" pitchFamily="66" charset="0"/>
                <a:cs typeface="Arial" pitchFamily="34" charset="0"/>
              </a:rPr>
              <a:t>, </a:t>
            </a:r>
            <a:r>
              <a:rPr lang="ru-RU" sz="2200" b="1" dirty="0" smtClean="0">
                <a:solidFill>
                  <a:srgbClr val="800000"/>
                </a:solidFill>
                <a:latin typeface="Comic Sans MS" pitchFamily="66" charset="0"/>
                <a:cs typeface="Arial" pitchFamily="34" charset="0"/>
              </a:rPr>
              <a:t>что</a:t>
            </a:r>
            <a:r>
              <a:rPr lang="en-US" sz="2200" b="1" dirty="0" smtClean="0">
                <a:solidFill>
                  <a:srgbClr val="800000"/>
                </a:solidFill>
                <a:latin typeface="Comic Sans MS" pitchFamily="66" charset="0"/>
                <a:cs typeface="Arial" pitchFamily="34" charset="0"/>
              </a:rPr>
              <a:t> </a:t>
            </a:r>
            <a:r>
              <a:rPr lang="ru-RU" sz="2200" b="1" dirty="0" smtClean="0">
                <a:solidFill>
                  <a:srgbClr val="800000"/>
                </a:solidFill>
                <a:latin typeface="Comic Sans MS" pitchFamily="66" charset="0"/>
                <a:cs typeface="Arial" pitchFamily="34" charset="0"/>
              </a:rPr>
              <a:t>он</a:t>
            </a:r>
            <a:r>
              <a:rPr lang="en-US" sz="2200" b="1" dirty="0" smtClean="0">
                <a:solidFill>
                  <a:srgbClr val="800000"/>
                </a:solidFill>
                <a:latin typeface="Comic Sans MS" pitchFamily="66" charset="0"/>
                <a:cs typeface="Arial" pitchFamily="34" charset="0"/>
              </a:rPr>
              <a:t> </a:t>
            </a:r>
            <a:r>
              <a:rPr lang="ru-RU" sz="2200" b="1" dirty="0" smtClean="0">
                <a:solidFill>
                  <a:srgbClr val="800000"/>
                </a:solidFill>
                <a:latin typeface="Comic Sans MS" pitchFamily="66" charset="0"/>
                <a:cs typeface="Arial" pitchFamily="34" charset="0"/>
              </a:rPr>
              <a:t>долгое</a:t>
            </a:r>
            <a:r>
              <a:rPr lang="en-US" sz="2200" b="1" dirty="0" smtClean="0">
                <a:solidFill>
                  <a:srgbClr val="800000"/>
                </a:solidFill>
                <a:latin typeface="Comic Sans MS" pitchFamily="66" charset="0"/>
                <a:cs typeface="Arial" pitchFamily="34" charset="0"/>
              </a:rPr>
              <a:t> </a:t>
            </a:r>
            <a:r>
              <a:rPr lang="ru-RU" sz="2200" b="1" dirty="0" smtClean="0">
                <a:solidFill>
                  <a:srgbClr val="800000"/>
                </a:solidFill>
                <a:latin typeface="Comic Sans MS" pitchFamily="66" charset="0"/>
                <a:cs typeface="Arial" pitchFamily="34" charset="0"/>
              </a:rPr>
              <a:t>время</a:t>
            </a:r>
            <a:r>
              <a:rPr lang="en-US" sz="2200" b="1" dirty="0" smtClean="0">
                <a:solidFill>
                  <a:srgbClr val="800000"/>
                </a:solidFill>
                <a:latin typeface="Comic Sans MS" pitchFamily="66" charset="0"/>
                <a:cs typeface="Arial" pitchFamily="34" charset="0"/>
              </a:rPr>
              <a:t> </a:t>
            </a:r>
            <a:r>
              <a:rPr lang="ru-RU" sz="2200" b="1" dirty="0" smtClean="0">
                <a:solidFill>
                  <a:srgbClr val="800000"/>
                </a:solidFill>
                <a:latin typeface="Comic Sans MS" pitchFamily="66" charset="0"/>
                <a:cs typeface="Arial" pitchFamily="34" charset="0"/>
              </a:rPr>
              <a:t>находился</a:t>
            </a:r>
            <a:r>
              <a:rPr lang="en-US" sz="2200" b="1" dirty="0" smtClean="0">
                <a:solidFill>
                  <a:srgbClr val="800000"/>
                </a:solidFill>
                <a:latin typeface="Comic Sans MS" pitchFamily="66" charset="0"/>
                <a:cs typeface="Arial" pitchFamily="34" charset="0"/>
              </a:rPr>
              <a:t> </a:t>
            </a:r>
            <a:r>
              <a:rPr lang="ru-RU" sz="2200" b="1" dirty="0" smtClean="0">
                <a:solidFill>
                  <a:srgbClr val="800000"/>
                </a:solidFill>
                <a:latin typeface="Comic Sans MS" pitchFamily="66" charset="0"/>
                <a:cs typeface="Arial" pitchFamily="34" charset="0"/>
              </a:rPr>
              <a:t>под следствием</a:t>
            </a:r>
            <a:r>
              <a:rPr lang="en-US" sz="2200" b="1" dirty="0" smtClean="0">
                <a:solidFill>
                  <a:srgbClr val="800000"/>
                </a:solidFill>
                <a:latin typeface="Comic Sans MS" pitchFamily="66" charset="0"/>
                <a:cs typeface="Arial" pitchFamily="34" charset="0"/>
              </a:rPr>
              <a:t> </a:t>
            </a:r>
            <a:r>
              <a:rPr lang="ru-RU" sz="2200" b="1" dirty="0" smtClean="0">
                <a:solidFill>
                  <a:srgbClr val="800000"/>
                </a:solidFill>
                <a:latin typeface="Comic Sans MS" pitchFamily="66" charset="0"/>
                <a:cs typeface="Arial" pitchFamily="34" charset="0"/>
              </a:rPr>
              <a:t>за</a:t>
            </a:r>
            <a:r>
              <a:rPr lang="en-US" sz="2200" b="1" dirty="0" smtClean="0">
                <a:solidFill>
                  <a:srgbClr val="800000"/>
                </a:solidFill>
                <a:latin typeface="Comic Sans MS" pitchFamily="66" charset="0"/>
                <a:cs typeface="Arial" pitchFamily="34" charset="0"/>
              </a:rPr>
              <a:t> </a:t>
            </a:r>
            <a:r>
              <a:rPr lang="ru-RU" sz="2200" b="1" dirty="0" smtClean="0">
                <a:solidFill>
                  <a:srgbClr val="800000"/>
                </a:solidFill>
                <a:latin typeface="Comic Sans MS" pitchFamily="66" charset="0"/>
                <a:cs typeface="Arial" pitchFamily="34" charset="0"/>
              </a:rPr>
              <a:t>нанесение</a:t>
            </a:r>
            <a:r>
              <a:rPr lang="en-US" sz="2200" b="1" dirty="0" smtClean="0">
                <a:solidFill>
                  <a:srgbClr val="800000"/>
                </a:solidFill>
                <a:latin typeface="Comic Sans MS" pitchFamily="66" charset="0"/>
                <a:cs typeface="Arial" pitchFamily="34" charset="0"/>
              </a:rPr>
              <a:t> </a:t>
            </a:r>
            <a:r>
              <a:rPr lang="ru-RU" sz="2200" b="1" dirty="0" smtClean="0">
                <a:solidFill>
                  <a:srgbClr val="800000"/>
                </a:solidFill>
                <a:latin typeface="Comic Sans MS" pitchFamily="66" charset="0"/>
                <a:cs typeface="Arial" pitchFamily="34" charset="0"/>
              </a:rPr>
              <a:t>побоев</a:t>
            </a:r>
            <a:r>
              <a:rPr lang="en-US" sz="2200" b="1" dirty="0" smtClean="0">
                <a:solidFill>
                  <a:srgbClr val="800000"/>
                </a:solidFill>
                <a:latin typeface="Comic Sans MS" pitchFamily="66" charset="0"/>
                <a:cs typeface="Arial" pitchFamily="34" charset="0"/>
              </a:rPr>
              <a:t> </a:t>
            </a:r>
            <a:r>
              <a:rPr lang="ru-RU" sz="2200" b="1" dirty="0" smtClean="0">
                <a:solidFill>
                  <a:srgbClr val="800000"/>
                </a:solidFill>
                <a:latin typeface="Comic Sans MS" pitchFamily="66" charset="0"/>
                <a:cs typeface="Arial" pitchFamily="34" charset="0"/>
              </a:rPr>
              <a:t>смотрителю</a:t>
            </a:r>
            <a:r>
              <a:rPr lang="en-US" sz="2200" b="1" dirty="0" smtClean="0">
                <a:solidFill>
                  <a:srgbClr val="800000"/>
                </a:solidFill>
                <a:latin typeface="Comic Sans MS" pitchFamily="66" charset="0"/>
                <a:cs typeface="Arial" pitchFamily="34" charset="0"/>
              </a:rPr>
              <a:t> </a:t>
            </a:r>
            <a:r>
              <a:rPr lang="ru-RU" sz="2200" b="1" dirty="0" smtClean="0">
                <a:solidFill>
                  <a:srgbClr val="800000"/>
                </a:solidFill>
                <a:latin typeface="Comic Sans MS" pitchFamily="66" charset="0"/>
                <a:cs typeface="Arial" pitchFamily="34" charset="0"/>
              </a:rPr>
              <a:t>почтовой</a:t>
            </a:r>
            <a:r>
              <a:rPr lang="en-US" sz="2200" b="1" dirty="0" smtClean="0">
                <a:solidFill>
                  <a:srgbClr val="800000"/>
                </a:solidFill>
                <a:latin typeface="Comic Sans MS" pitchFamily="66" charset="0"/>
                <a:cs typeface="Arial" pitchFamily="34" charset="0"/>
              </a:rPr>
              <a:t> </a:t>
            </a:r>
            <a:r>
              <a:rPr lang="ru-RU" sz="2200" b="1" dirty="0" smtClean="0">
                <a:solidFill>
                  <a:srgbClr val="800000"/>
                </a:solidFill>
                <a:latin typeface="Comic Sans MS" pitchFamily="66" charset="0"/>
                <a:cs typeface="Arial" pitchFamily="34" charset="0"/>
              </a:rPr>
              <a:t>станции</a:t>
            </a:r>
            <a:r>
              <a:rPr lang="en-US" sz="2200" b="1" dirty="0" smtClean="0">
                <a:solidFill>
                  <a:srgbClr val="800000"/>
                </a:solidFill>
                <a:latin typeface="Comic Sans MS" pitchFamily="66" charset="0"/>
                <a:cs typeface="Arial" pitchFamily="34" charset="0"/>
              </a:rPr>
              <a:t>.</a:t>
            </a:r>
          </a:p>
          <a:p>
            <a:endParaRPr lang="ru-RU" sz="2000" dirty="0">
              <a:latin typeface="Comic Sans MS" pitchFamily="66" charset="0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C812B7-9391-4027-A67C-23D73CE0BA1F}" type="slidenum">
              <a:rPr lang="ru-RU" smtClean="0"/>
              <a:pPr>
                <a:defRPr/>
              </a:pPr>
              <a:t>7</a:t>
            </a:fld>
            <a:endParaRPr lang="ru-RU"/>
          </a:p>
        </p:txBody>
      </p:sp>
      <p:pic>
        <p:nvPicPr>
          <p:cNvPr id="6" name="Picture 8" descr="сканирование0033"/>
          <p:cNvPicPr>
            <a:picLocks noChangeAspect="1" noChangeArrowheads="1"/>
          </p:cNvPicPr>
          <p:nvPr/>
        </p:nvPicPr>
        <p:blipFill>
          <a:blip r:embed="rId2" cstate="print">
            <a:lum contrast="30000"/>
          </a:blip>
          <a:srcRect/>
          <a:stretch>
            <a:fillRect/>
          </a:stretch>
        </p:blipFill>
        <p:spPr bwMode="auto">
          <a:xfrm>
            <a:off x="1071538" y="1058945"/>
            <a:ext cx="1960547" cy="276790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7" name="Рисунок 6" descr="080726-1040977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643306" y="1000108"/>
            <a:ext cx="4214842" cy="28575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C812B7-9391-4027-A67C-23D73CE0BA1F}" type="slidenum">
              <a:rPr lang="ru-RU" smtClean="0"/>
              <a:pPr>
                <a:defRPr/>
              </a:pPr>
              <a:t>8</a:t>
            </a:fld>
            <a:endParaRPr lang="ru-RU"/>
          </a:p>
        </p:txBody>
      </p:sp>
      <p:sp>
        <p:nvSpPr>
          <p:cNvPr id="6" name="Содержимое 2"/>
          <p:cNvSpPr txBox="1">
            <a:spLocks/>
          </p:cNvSpPr>
          <p:nvPr/>
        </p:nvSpPr>
        <p:spPr bwMode="auto">
          <a:xfrm>
            <a:off x="0" y="4500570"/>
            <a:ext cx="8839200" cy="19208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61950" marR="0" lvl="2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ru-RU" sz="2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Comic Sans MS" pitchFamily="66" charset="0"/>
                <a:cs typeface="Arial" pitchFamily="34" charset="0"/>
              </a:rPr>
              <a:t>Любимой</a:t>
            </a:r>
            <a:r>
              <a:rPr kumimoji="0" lang="en-US" sz="2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Comic Sans MS" pitchFamily="66" charset="0"/>
                <a:cs typeface="Arial" pitchFamily="34" charset="0"/>
              </a:rPr>
              <a:t> </a:t>
            </a:r>
            <a:r>
              <a:rPr kumimoji="0" lang="ru-RU" sz="2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Comic Sans MS" pitchFamily="66" charset="0"/>
                <a:cs typeface="Arial" pitchFamily="34" charset="0"/>
              </a:rPr>
              <a:t>забавой</a:t>
            </a:r>
            <a:r>
              <a:rPr kumimoji="0" lang="en-US" sz="2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Comic Sans MS" pitchFamily="66" charset="0"/>
                <a:cs typeface="Arial" pitchFamily="34" charset="0"/>
              </a:rPr>
              <a:t> </a:t>
            </a:r>
            <a:r>
              <a:rPr kumimoji="0" lang="ru-RU" sz="2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Comic Sans MS" pitchFamily="66" charset="0"/>
                <a:cs typeface="Arial" pitchFamily="34" charset="0"/>
              </a:rPr>
              <a:t>Некрасова</a:t>
            </a:r>
            <a:r>
              <a:rPr kumimoji="0" lang="en-US" sz="2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Comic Sans MS" pitchFamily="66" charset="0"/>
                <a:cs typeface="Arial" pitchFamily="34" charset="0"/>
              </a:rPr>
              <a:t>-</a:t>
            </a:r>
            <a:r>
              <a:rPr kumimoji="0" lang="ru-RU" sz="2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Comic Sans MS" pitchFamily="66" charset="0"/>
                <a:cs typeface="Arial" pitchFamily="34" charset="0"/>
              </a:rPr>
              <a:t>отца</a:t>
            </a:r>
            <a:r>
              <a:rPr kumimoji="0" lang="en-US" sz="2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Comic Sans MS" pitchFamily="66" charset="0"/>
                <a:cs typeface="Arial" pitchFamily="34" charset="0"/>
              </a:rPr>
              <a:t> </a:t>
            </a:r>
            <a:r>
              <a:rPr kumimoji="0" lang="ru-RU" sz="2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Comic Sans MS" pitchFamily="66" charset="0"/>
                <a:cs typeface="Arial" pitchFamily="34" charset="0"/>
              </a:rPr>
              <a:t>была</a:t>
            </a:r>
            <a:r>
              <a:rPr kumimoji="0" lang="en-US" sz="2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Comic Sans MS" pitchFamily="66" charset="0"/>
                <a:cs typeface="Arial" pitchFamily="34" charset="0"/>
              </a:rPr>
              <a:t> </a:t>
            </a:r>
            <a:r>
              <a:rPr kumimoji="0" lang="ru-RU" sz="2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Comic Sans MS" pitchFamily="66" charset="0"/>
                <a:cs typeface="Arial" pitchFamily="34" charset="0"/>
              </a:rPr>
              <a:t>псовая</a:t>
            </a:r>
            <a:r>
              <a:rPr kumimoji="0" lang="en-US" sz="2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Comic Sans MS" pitchFamily="66" charset="0"/>
                <a:cs typeface="Arial" pitchFamily="34" charset="0"/>
              </a:rPr>
              <a:t> </a:t>
            </a:r>
            <a:r>
              <a:rPr kumimoji="0" lang="ru-RU" sz="2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Comic Sans MS" pitchFamily="66" charset="0"/>
                <a:cs typeface="Arial" pitchFamily="34" charset="0"/>
              </a:rPr>
              <a:t>охота</a:t>
            </a:r>
            <a:r>
              <a:rPr kumimoji="0" lang="en-US" sz="2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Comic Sans MS" pitchFamily="66" charset="0"/>
                <a:cs typeface="Arial" pitchFamily="34" charset="0"/>
              </a:rPr>
              <a:t>, </a:t>
            </a:r>
            <a:r>
              <a:rPr kumimoji="0" lang="ru-RU" sz="2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Comic Sans MS" pitchFamily="66" charset="0"/>
                <a:cs typeface="Arial" pitchFamily="34" charset="0"/>
              </a:rPr>
              <a:t>во</a:t>
            </a:r>
            <a:r>
              <a:rPr kumimoji="0" lang="en-US" sz="2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Comic Sans MS" pitchFamily="66" charset="0"/>
                <a:cs typeface="Arial" pitchFamily="34" charset="0"/>
              </a:rPr>
              <a:t> </a:t>
            </a:r>
            <a:r>
              <a:rPr kumimoji="0" lang="ru-RU" sz="2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Comic Sans MS" pitchFamily="66" charset="0"/>
                <a:cs typeface="Arial" pitchFamily="34" charset="0"/>
              </a:rPr>
              <a:t>время</a:t>
            </a:r>
            <a:r>
              <a:rPr kumimoji="0" lang="en-US" sz="2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Comic Sans MS" pitchFamily="66" charset="0"/>
                <a:cs typeface="Arial" pitchFamily="34" charset="0"/>
              </a:rPr>
              <a:t> </a:t>
            </a:r>
            <a:r>
              <a:rPr kumimoji="0" lang="ru-RU" sz="2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Comic Sans MS" pitchFamily="66" charset="0"/>
                <a:cs typeface="Arial" pitchFamily="34" charset="0"/>
              </a:rPr>
              <a:t>которой</a:t>
            </a:r>
            <a:r>
              <a:rPr kumimoji="0" lang="en-US" sz="2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Comic Sans MS" pitchFamily="66" charset="0"/>
                <a:cs typeface="Arial" pitchFamily="34" charset="0"/>
              </a:rPr>
              <a:t> </a:t>
            </a:r>
            <a:r>
              <a:rPr kumimoji="0" lang="ru-RU" sz="2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Comic Sans MS" pitchFamily="66" charset="0"/>
                <a:cs typeface="Arial" pitchFamily="34" charset="0"/>
              </a:rPr>
              <a:t>нередко</a:t>
            </a:r>
            <a:r>
              <a:rPr kumimoji="0" lang="en-US" sz="2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Comic Sans MS" pitchFamily="66" charset="0"/>
                <a:cs typeface="Arial" pitchFamily="34" charset="0"/>
              </a:rPr>
              <a:t> </a:t>
            </a:r>
            <a:r>
              <a:rPr kumimoji="0" lang="ru-RU" sz="2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Comic Sans MS" pitchFamily="66" charset="0"/>
                <a:cs typeface="Arial" pitchFamily="34" charset="0"/>
              </a:rPr>
              <a:t>вытаптывались</a:t>
            </a:r>
            <a:r>
              <a:rPr kumimoji="0" lang="en-US" sz="2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Comic Sans MS" pitchFamily="66" charset="0"/>
                <a:cs typeface="Arial" pitchFamily="34" charset="0"/>
              </a:rPr>
              <a:t> </a:t>
            </a:r>
            <a:r>
              <a:rPr kumimoji="0" lang="ru-RU" sz="2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Comic Sans MS" pitchFamily="66" charset="0"/>
                <a:cs typeface="Arial" pitchFamily="34" charset="0"/>
              </a:rPr>
              <a:t>крестьянские</a:t>
            </a:r>
            <a:r>
              <a:rPr kumimoji="0" lang="en-US" sz="2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Comic Sans MS" pitchFamily="66" charset="0"/>
                <a:cs typeface="Arial" pitchFamily="34" charset="0"/>
              </a:rPr>
              <a:t> </a:t>
            </a:r>
            <a:r>
              <a:rPr kumimoji="0" lang="ru-RU" sz="2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Comic Sans MS" pitchFamily="66" charset="0"/>
                <a:cs typeface="Arial" pitchFamily="34" charset="0"/>
              </a:rPr>
              <a:t>наделы</a:t>
            </a:r>
            <a:r>
              <a:rPr kumimoji="0" lang="en-US" sz="2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Comic Sans MS" pitchFamily="66" charset="0"/>
                <a:cs typeface="Arial" pitchFamily="34" charset="0"/>
              </a:rPr>
              <a:t>, </a:t>
            </a:r>
            <a:r>
              <a:rPr kumimoji="0" lang="ru-RU" sz="2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Comic Sans MS" pitchFamily="66" charset="0"/>
                <a:cs typeface="Arial" pitchFamily="34" charset="0"/>
              </a:rPr>
              <a:t>а</a:t>
            </a:r>
            <a:r>
              <a:rPr kumimoji="0" lang="en-US" sz="2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Comic Sans MS" pitchFamily="66" charset="0"/>
                <a:cs typeface="Arial" pitchFamily="34" charset="0"/>
              </a:rPr>
              <a:t> </a:t>
            </a:r>
            <a:r>
              <a:rPr kumimoji="0" lang="ru-RU" sz="2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Comic Sans MS" pitchFamily="66" charset="0"/>
                <a:cs typeface="Arial" pitchFamily="34" charset="0"/>
              </a:rPr>
              <a:t>пытавшихся</a:t>
            </a:r>
            <a:r>
              <a:rPr kumimoji="0" lang="en-US" sz="2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Comic Sans MS" pitchFamily="66" charset="0"/>
                <a:cs typeface="Arial" pitchFamily="34" charset="0"/>
              </a:rPr>
              <a:t> </a:t>
            </a:r>
            <a:r>
              <a:rPr kumimoji="0" lang="ru-RU" sz="2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Comic Sans MS" pitchFamily="66" charset="0"/>
                <a:cs typeface="Arial" pitchFamily="34" charset="0"/>
              </a:rPr>
              <a:t>протестовать</a:t>
            </a:r>
            <a:r>
              <a:rPr kumimoji="0" lang="en-US" sz="2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Comic Sans MS" pitchFamily="66" charset="0"/>
                <a:cs typeface="Arial" pitchFamily="34" charset="0"/>
              </a:rPr>
              <a:t> </a:t>
            </a:r>
            <a:r>
              <a:rPr kumimoji="0" lang="ru-RU" sz="2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Comic Sans MS" pitchFamily="66" charset="0"/>
                <a:cs typeface="Arial" pitchFamily="34" charset="0"/>
              </a:rPr>
              <a:t>по</a:t>
            </a:r>
            <a:r>
              <a:rPr kumimoji="0" lang="en-US" sz="2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Comic Sans MS" pitchFamily="66" charset="0"/>
                <a:cs typeface="Arial" pitchFamily="34" charset="0"/>
              </a:rPr>
              <a:t> </a:t>
            </a:r>
            <a:r>
              <a:rPr kumimoji="0" lang="ru-RU" sz="2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Comic Sans MS" pitchFamily="66" charset="0"/>
                <a:cs typeface="Arial" pitchFamily="34" charset="0"/>
              </a:rPr>
              <a:t>барскому</a:t>
            </a:r>
            <a:r>
              <a:rPr kumimoji="0" lang="en-US" sz="2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Comic Sans MS" pitchFamily="66" charset="0"/>
                <a:cs typeface="Arial" pitchFamily="34" charset="0"/>
              </a:rPr>
              <a:t> </a:t>
            </a:r>
            <a:r>
              <a:rPr kumimoji="0" lang="ru-RU" sz="2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Comic Sans MS" pitchFamily="66" charset="0"/>
                <a:cs typeface="Arial" pitchFamily="34" charset="0"/>
              </a:rPr>
              <a:t>приказу</a:t>
            </a:r>
            <a:r>
              <a:rPr kumimoji="0" lang="en-US" sz="2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Comic Sans MS" pitchFamily="66" charset="0"/>
                <a:cs typeface="Arial" pitchFamily="34" charset="0"/>
              </a:rPr>
              <a:t> </a:t>
            </a:r>
            <a:r>
              <a:rPr kumimoji="0" lang="ru-RU" sz="2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Comic Sans MS" pitchFamily="66" charset="0"/>
                <a:cs typeface="Arial" pitchFamily="34" charset="0"/>
              </a:rPr>
              <a:t>псари</a:t>
            </a:r>
            <a:r>
              <a:rPr kumimoji="0" lang="en-US" sz="2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Comic Sans MS" pitchFamily="66" charset="0"/>
                <a:cs typeface="Arial" pitchFamily="34" charset="0"/>
              </a:rPr>
              <a:t> </a:t>
            </a:r>
            <a:r>
              <a:rPr kumimoji="0" lang="ru-RU" sz="2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Comic Sans MS" pitchFamily="66" charset="0"/>
                <a:cs typeface="Arial" pitchFamily="34" charset="0"/>
              </a:rPr>
              <a:t>избивали арапниками</a:t>
            </a:r>
            <a:r>
              <a:rPr kumimoji="0" lang="en-US" sz="2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Comic Sans MS" pitchFamily="66" charset="0"/>
                <a:cs typeface="Arial" pitchFamily="34" charset="0"/>
              </a:rPr>
              <a:t>. </a:t>
            </a:r>
            <a:r>
              <a:rPr kumimoji="0" lang="ru-RU" sz="2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Comic Sans MS" pitchFamily="66" charset="0"/>
                <a:cs typeface="Arial" pitchFamily="34" charset="0"/>
              </a:rPr>
              <a:t>После</a:t>
            </a:r>
            <a:r>
              <a:rPr kumimoji="0" lang="en-US" sz="2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Comic Sans MS" pitchFamily="66" charset="0"/>
                <a:cs typeface="Arial" pitchFamily="34" charset="0"/>
              </a:rPr>
              <a:t> </a:t>
            </a:r>
            <a:r>
              <a:rPr kumimoji="0" lang="ru-RU" sz="2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Comic Sans MS" pitchFamily="66" charset="0"/>
                <a:cs typeface="Arial" pitchFamily="34" charset="0"/>
              </a:rPr>
              <a:t>удачной</a:t>
            </a:r>
            <a:r>
              <a:rPr kumimoji="0" lang="en-US" sz="2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Comic Sans MS" pitchFamily="66" charset="0"/>
                <a:cs typeface="Arial" pitchFamily="34" charset="0"/>
              </a:rPr>
              <a:t> </a:t>
            </a:r>
            <a:r>
              <a:rPr kumimoji="0" lang="ru-RU" sz="2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Comic Sans MS" pitchFamily="66" charset="0"/>
                <a:cs typeface="Arial" pitchFamily="34" charset="0"/>
              </a:rPr>
              <a:t>охоты</a:t>
            </a:r>
            <a:r>
              <a:rPr kumimoji="0" lang="en-US" sz="2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Comic Sans MS" pitchFamily="66" charset="0"/>
                <a:cs typeface="Arial" pitchFamily="34" charset="0"/>
              </a:rPr>
              <a:t> </a:t>
            </a:r>
            <a:r>
              <a:rPr kumimoji="0" lang="ru-RU" sz="2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Comic Sans MS" pitchFamily="66" charset="0"/>
                <a:cs typeface="Arial" pitchFamily="34" charset="0"/>
              </a:rPr>
              <a:t>в</a:t>
            </a:r>
            <a:r>
              <a:rPr kumimoji="0" lang="en-US" sz="2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Comic Sans MS" pitchFamily="66" charset="0"/>
                <a:cs typeface="Arial" pitchFamily="34" charset="0"/>
              </a:rPr>
              <a:t> </a:t>
            </a:r>
            <a:r>
              <a:rPr kumimoji="0" lang="ru-RU" sz="2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Comic Sans MS" pitchFamily="66" charset="0"/>
                <a:cs typeface="Arial" pitchFamily="34" charset="0"/>
              </a:rPr>
              <a:t>доме</a:t>
            </a:r>
            <a:r>
              <a:rPr kumimoji="0" lang="en-US" sz="2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Comic Sans MS" pitchFamily="66" charset="0"/>
                <a:cs typeface="Arial" pitchFamily="34" charset="0"/>
              </a:rPr>
              <a:t> </a:t>
            </a:r>
            <a:r>
              <a:rPr kumimoji="0" lang="ru-RU" sz="2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Comic Sans MS" pitchFamily="66" charset="0"/>
                <a:cs typeface="Arial" pitchFamily="34" charset="0"/>
              </a:rPr>
              <a:t>устраивались</a:t>
            </a:r>
            <a:r>
              <a:rPr kumimoji="0" lang="en-US" sz="2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Comic Sans MS" pitchFamily="66" charset="0"/>
                <a:cs typeface="Arial" pitchFamily="34" charset="0"/>
              </a:rPr>
              <a:t> </a:t>
            </a:r>
            <a:r>
              <a:rPr kumimoji="0" lang="ru-RU" sz="2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Comic Sans MS" pitchFamily="66" charset="0"/>
                <a:cs typeface="Arial" pitchFamily="34" charset="0"/>
              </a:rPr>
              <a:t>кутежи</a:t>
            </a:r>
            <a:r>
              <a:rPr kumimoji="0" lang="en-US" sz="2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Comic Sans MS" pitchFamily="66" charset="0"/>
                <a:cs typeface="Arial" pitchFamily="34" charset="0"/>
              </a:rPr>
              <a:t>, </a:t>
            </a:r>
            <a:r>
              <a:rPr kumimoji="0" lang="ru-RU" sz="2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Comic Sans MS" pitchFamily="66" charset="0"/>
                <a:cs typeface="Arial" pitchFamily="34" charset="0"/>
              </a:rPr>
              <a:t>играл</a:t>
            </a:r>
            <a:r>
              <a:rPr kumimoji="0" lang="en-US" sz="2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Comic Sans MS" pitchFamily="66" charset="0"/>
                <a:cs typeface="Arial" pitchFamily="34" charset="0"/>
              </a:rPr>
              <a:t> </a:t>
            </a:r>
            <a:r>
              <a:rPr kumimoji="0" lang="ru-RU" sz="2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Comic Sans MS" pitchFamily="66" charset="0"/>
                <a:cs typeface="Arial" pitchFamily="34" charset="0"/>
              </a:rPr>
              <a:t>крепостной</a:t>
            </a:r>
            <a:r>
              <a:rPr kumimoji="0" lang="en-US" sz="2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Comic Sans MS" pitchFamily="66" charset="0"/>
                <a:cs typeface="Arial" pitchFamily="34" charset="0"/>
              </a:rPr>
              <a:t> </a:t>
            </a:r>
            <a:r>
              <a:rPr kumimoji="0" lang="ru-RU" sz="2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Comic Sans MS" pitchFamily="66" charset="0"/>
                <a:cs typeface="Arial" pitchFamily="34" charset="0"/>
              </a:rPr>
              <a:t>оркестр</a:t>
            </a:r>
            <a:r>
              <a:rPr kumimoji="0" lang="en-US" sz="2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Comic Sans MS" pitchFamily="66" charset="0"/>
                <a:cs typeface="Arial" pitchFamily="34" charset="0"/>
              </a:rPr>
              <a:t>, </a:t>
            </a:r>
            <a:r>
              <a:rPr kumimoji="0" lang="ru-RU" sz="2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Comic Sans MS" pitchFamily="66" charset="0"/>
                <a:cs typeface="Arial" pitchFamily="34" charset="0"/>
              </a:rPr>
              <a:t>пели</a:t>
            </a:r>
            <a:r>
              <a:rPr kumimoji="0" lang="en-US" sz="2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Comic Sans MS" pitchFamily="66" charset="0"/>
                <a:cs typeface="Arial" pitchFamily="34" charset="0"/>
              </a:rPr>
              <a:t> </a:t>
            </a:r>
            <a:r>
              <a:rPr kumimoji="0" lang="ru-RU" sz="2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Comic Sans MS" pitchFamily="66" charset="0"/>
                <a:cs typeface="Arial" pitchFamily="34" charset="0"/>
              </a:rPr>
              <a:t>и</a:t>
            </a:r>
            <a:r>
              <a:rPr kumimoji="0" lang="en-US" sz="2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Comic Sans MS" pitchFamily="66" charset="0"/>
                <a:cs typeface="Arial" pitchFamily="34" charset="0"/>
              </a:rPr>
              <a:t> </a:t>
            </a:r>
            <a:r>
              <a:rPr kumimoji="0" lang="ru-RU" sz="2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Comic Sans MS" pitchFamily="66" charset="0"/>
                <a:cs typeface="Arial" pitchFamily="34" charset="0"/>
              </a:rPr>
              <a:t>плясали</a:t>
            </a:r>
            <a:r>
              <a:rPr kumimoji="0" lang="en-US" sz="2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Comic Sans MS" pitchFamily="66" charset="0"/>
                <a:cs typeface="Arial" pitchFamily="34" charset="0"/>
              </a:rPr>
              <a:t> </a:t>
            </a:r>
            <a:r>
              <a:rPr kumimoji="0" lang="ru-RU" sz="2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Comic Sans MS" pitchFamily="66" charset="0"/>
                <a:cs typeface="Arial" pitchFamily="34" charset="0"/>
              </a:rPr>
              <a:t>дворовые</a:t>
            </a:r>
            <a:r>
              <a:rPr kumimoji="0" lang="en-US" sz="2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Comic Sans MS" pitchFamily="66" charset="0"/>
                <a:cs typeface="Arial" pitchFamily="34" charset="0"/>
              </a:rPr>
              <a:t> </a:t>
            </a:r>
            <a:r>
              <a:rPr kumimoji="0" lang="ru-RU" sz="2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Comic Sans MS" pitchFamily="66" charset="0"/>
                <a:cs typeface="Arial" pitchFamily="34" charset="0"/>
              </a:rPr>
              <a:t>девушки</a:t>
            </a:r>
            <a:r>
              <a:rPr kumimoji="0" lang="en-US" sz="2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Comic Sans MS" pitchFamily="66" charset="0"/>
                <a:cs typeface="Arial" pitchFamily="34" charset="0"/>
              </a:rPr>
              <a:t>.</a:t>
            </a:r>
            <a:endParaRPr kumimoji="0" lang="ru-RU" sz="2200" b="1" i="0" u="none" strike="noStrike" kern="1200" cap="none" spc="0" normalizeH="0" baseline="0" noProof="0" dirty="0" smtClean="0">
              <a:ln>
                <a:noFill/>
              </a:ln>
              <a:solidFill>
                <a:srgbClr val="800000"/>
              </a:solidFill>
              <a:effectLst/>
              <a:uLnTx/>
              <a:uFillTx/>
              <a:latin typeface="Comic Sans MS" pitchFamily="66" charset="0"/>
              <a:cs typeface="Arial" pitchFamily="34" charset="0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endParaRPr kumimoji="0" lang="en-US" sz="2200" b="1" i="0" u="none" strike="noStrike" kern="1200" cap="none" spc="0" normalizeH="0" baseline="0" noProof="0" dirty="0" smtClean="0">
              <a:ln>
                <a:noFill/>
              </a:ln>
              <a:solidFill>
                <a:srgbClr val="800000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4" name="Picture 9" descr="сканирование0032"/>
          <p:cNvPicPr>
            <a:picLocks noChangeAspect="1" noChangeArrowheads="1"/>
          </p:cNvPicPr>
          <p:nvPr/>
        </p:nvPicPr>
        <p:blipFill>
          <a:blip r:embed="rId2" cstate="print">
            <a:lum contrast="30000"/>
          </a:blip>
          <a:srcRect/>
          <a:stretch>
            <a:fillRect/>
          </a:stretch>
        </p:blipFill>
        <p:spPr bwMode="auto">
          <a:xfrm>
            <a:off x="1857356" y="785794"/>
            <a:ext cx="5353360" cy="364644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39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643306" y="1000108"/>
            <a:ext cx="5214974" cy="5626121"/>
          </a:xfrm>
        </p:spPr>
        <p:txBody>
          <a:bodyPr/>
          <a:lstStyle/>
          <a:p>
            <a:pPr indent="19050">
              <a:spcBef>
                <a:spcPts val="0"/>
              </a:spcBef>
              <a:buNone/>
            </a:pPr>
            <a:r>
              <a:rPr lang="ru-RU" sz="2200" b="1" dirty="0" smtClean="0">
                <a:solidFill>
                  <a:srgbClr val="800000"/>
                </a:solidFill>
                <a:latin typeface="Comic Sans MS" pitchFamily="66" charset="0"/>
                <a:cs typeface="Arial" pitchFamily="34" charset="0"/>
              </a:rPr>
              <a:t>Крестьяне ненавидели его за жестокость, не любила его и семья. Он бил детей, несправедливо обращался с женой. Неприютно, страшно было жить в доме.</a:t>
            </a:r>
            <a:r>
              <a:rPr lang="ru-RU" sz="2200" dirty="0" smtClean="0">
                <a:latin typeface="Comic Sans MS" pitchFamily="66" charset="0"/>
                <a:cs typeface="Arial" pitchFamily="34" charset="0"/>
              </a:rPr>
              <a:t> </a:t>
            </a:r>
            <a:r>
              <a:rPr lang="ru-RU" sz="2200" b="1" dirty="0" smtClean="0">
                <a:solidFill>
                  <a:srgbClr val="800000"/>
                </a:solidFill>
                <a:latin typeface="Comic Sans MS" pitchFamily="66" charset="0"/>
                <a:cs typeface="Arial" pitchFamily="34" charset="0"/>
              </a:rPr>
              <a:t>О нем поэт написал в стихотворении «Родина»:</a:t>
            </a:r>
          </a:p>
          <a:p>
            <a:pPr indent="19050">
              <a:spcBef>
                <a:spcPts val="0"/>
              </a:spcBef>
              <a:buNone/>
            </a:pPr>
            <a:endParaRPr lang="ru-RU" sz="2200" b="1" dirty="0" smtClean="0">
              <a:solidFill>
                <a:srgbClr val="800000"/>
              </a:solidFill>
              <a:latin typeface="Comic Sans MS" pitchFamily="66" charset="0"/>
              <a:cs typeface="Arial" pitchFamily="34" charset="0"/>
            </a:endParaRPr>
          </a:p>
          <a:p>
            <a:pPr indent="19050">
              <a:spcBef>
                <a:spcPts val="0"/>
              </a:spcBef>
              <a:buNone/>
            </a:pPr>
            <a:r>
              <a:rPr lang="ru-RU" sz="2200" b="1" dirty="0" smtClean="0">
                <a:solidFill>
                  <a:srgbClr val="800000"/>
                </a:solidFill>
                <a:latin typeface="Comic Sans MS" pitchFamily="66" charset="0"/>
                <a:cs typeface="Arial" pitchFamily="34" charset="0"/>
              </a:rPr>
              <a:t>И только тот один, кто всех собой давил,</a:t>
            </a:r>
          </a:p>
          <a:p>
            <a:pPr indent="19050">
              <a:spcBef>
                <a:spcPts val="0"/>
              </a:spcBef>
              <a:buNone/>
            </a:pPr>
            <a:r>
              <a:rPr lang="ru-RU" sz="2200" b="1" dirty="0" smtClean="0">
                <a:solidFill>
                  <a:srgbClr val="800000"/>
                </a:solidFill>
                <a:latin typeface="Comic Sans MS" pitchFamily="66" charset="0"/>
                <a:cs typeface="Arial" pitchFamily="34" charset="0"/>
              </a:rPr>
              <a:t>Свободно и дышал, и действовал, и жил…</a:t>
            </a:r>
          </a:p>
          <a:p>
            <a:pPr>
              <a:spcBef>
                <a:spcPts val="0"/>
              </a:spcBef>
              <a:buNone/>
            </a:pPr>
            <a:endParaRPr lang="ru-RU" sz="2200" b="1" dirty="0" smtClean="0">
              <a:solidFill>
                <a:srgbClr val="800000"/>
              </a:solidFill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C812B7-9391-4027-A67C-23D73CE0BA1F}" type="slidenum">
              <a:rPr lang="ru-RU" smtClean="0"/>
              <a:pPr>
                <a:defRPr/>
              </a:pPr>
              <a:t>9</a:t>
            </a:fld>
            <a:endParaRPr lang="ru-RU"/>
          </a:p>
        </p:txBody>
      </p:sp>
      <p:pic>
        <p:nvPicPr>
          <p:cNvPr id="6" name="Picture 14" descr="Алексей Сергеевич Некрасов, отец поэта. Фото 1850-х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500034" y="1000108"/>
            <a:ext cx="3071834" cy="402351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Прямоугольник 6"/>
          <p:cNvSpPr/>
          <p:nvPr/>
        </p:nvSpPr>
        <p:spPr>
          <a:xfrm>
            <a:off x="285720" y="5286388"/>
            <a:ext cx="350046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 smtClean="0">
                <a:solidFill>
                  <a:srgbClr val="000099"/>
                </a:solidFill>
                <a:latin typeface="Comic Sans MS" pitchFamily="66" charset="0"/>
              </a:rPr>
              <a:t>Алексей Сергеевич Некрасов, </a:t>
            </a:r>
            <a:br>
              <a:rPr lang="ru-RU" sz="1600" b="1" dirty="0" smtClean="0">
                <a:solidFill>
                  <a:srgbClr val="000099"/>
                </a:solidFill>
                <a:latin typeface="Comic Sans MS" pitchFamily="66" charset="0"/>
              </a:rPr>
            </a:br>
            <a:r>
              <a:rPr lang="ru-RU" sz="1600" b="1" dirty="0" smtClean="0">
                <a:solidFill>
                  <a:srgbClr val="000099"/>
                </a:solidFill>
                <a:latin typeface="Comic Sans MS" pitchFamily="66" charset="0"/>
              </a:rPr>
              <a:t>отец поэта. </a:t>
            </a:r>
            <a:br>
              <a:rPr lang="ru-RU" sz="1600" b="1" dirty="0" smtClean="0">
                <a:solidFill>
                  <a:srgbClr val="000099"/>
                </a:solidFill>
                <a:latin typeface="Comic Sans MS" pitchFamily="66" charset="0"/>
              </a:rPr>
            </a:br>
            <a:r>
              <a:rPr lang="ru-RU" sz="1600" b="1" dirty="0" smtClean="0">
                <a:solidFill>
                  <a:srgbClr val="000099"/>
                </a:solidFill>
                <a:latin typeface="Comic Sans MS" pitchFamily="66" charset="0"/>
              </a:rPr>
              <a:t>Фото 1850-х</a:t>
            </a:r>
            <a:endParaRPr lang="ru-RU" sz="1600" b="1" dirty="0">
              <a:solidFill>
                <a:srgbClr val="000099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39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39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39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39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7" grpId="0"/>
    </p:bldLst>
  </p:timing>
</p:sld>
</file>

<file path=ppt/theme/theme1.xml><?xml version="1.0" encoding="utf-8"?>
<a:theme xmlns:a="http://schemas.openxmlformats.org/drawingml/2006/main" name="Литература 2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Литература 2</Template>
  <TotalTime>524</TotalTime>
  <Words>1062</Words>
  <Application>Microsoft Office PowerPoint</Application>
  <PresentationFormat>Экран (4:3)</PresentationFormat>
  <Paragraphs>69</Paragraphs>
  <Slides>24</Slides>
  <Notes>4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Литература 2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Речка Самарка около Грешнева.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</vt:vector>
  </TitlesOfParts>
  <Company>Школа № 3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Учитель</dc:creator>
  <dc:description>http://aida.ucoz.ru</dc:description>
  <cp:lastModifiedBy>admin</cp:lastModifiedBy>
  <cp:revision>55</cp:revision>
  <dcterms:created xsi:type="dcterms:W3CDTF">2012-01-23T12:22:02Z</dcterms:created>
  <dcterms:modified xsi:type="dcterms:W3CDTF">2016-03-03T18:52:49Z</dcterms:modified>
  <cp:category>шаблоны к Powerpoint</cp:category>
</cp:coreProperties>
</file>