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77" r:id="rId3"/>
    <p:sldId id="256" r:id="rId4"/>
    <p:sldId id="257" r:id="rId5"/>
    <p:sldId id="259" r:id="rId6"/>
    <p:sldId id="271" r:id="rId7"/>
    <p:sldId id="275" r:id="rId8"/>
    <p:sldId id="260" r:id="rId9"/>
    <p:sldId id="268" r:id="rId10"/>
    <p:sldId id="269" r:id="rId11"/>
    <p:sldId id="261" r:id="rId12"/>
    <p:sldId id="262" r:id="rId13"/>
    <p:sldId id="263" r:id="rId14"/>
    <p:sldId id="264" r:id="rId15"/>
    <p:sldId id="270" r:id="rId16"/>
    <p:sldId id="276" r:id="rId17"/>
    <p:sldId id="266" r:id="rId18"/>
    <p:sldId id="267" r:id="rId19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1" d="100"/>
          <a:sy n="91" d="100"/>
        </p:scale>
        <p:origin x="-774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33037B2-0A27-45DB-9330-9012A45BAC9A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5011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991AF4B8-D4EA-47EC-8073-87BCE4FD4C4A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8149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1642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0749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5563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824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4896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5665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3124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4073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5861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932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2482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527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6943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692D2D-B546-4A9B-946A-E4A61D1CFF6B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A09DF9-AC81-4192-A291-A80A1F637A84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F96C81-39F7-45DB-B1F5-5350B1E328C9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7462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1375" y="1906588"/>
            <a:ext cx="382905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AA5C7AA-BD33-42AC-82BB-2FBC67240DF4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9388" y="503238"/>
            <a:ext cx="1951037" cy="5722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503238"/>
            <a:ext cx="5705475" cy="5722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AB67AB-CEF2-4C48-AAC1-94A29BCCE484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8994639-CF46-486E-9602-40382BECA9E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8152C0-1AA5-480C-8D0F-C80A97B6D769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F59CF1-6A75-41E9-9288-A1BF036E3845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1FFF2AB-AF26-4D51-84FA-3E8B30201B4F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8A6D923-F5FD-467E-ADBE-AF3FF9290D02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DC2B229-5495-4EB0-A047-38A8AD3A5782}" type="datetime1">
              <a:rPr lang="ru-RU" smtClean="0"/>
              <a:pPr lvl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BCE98B-9A22-4A68-9D1D-5452206F7C1D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9DC2B229-5495-4EB0-A047-38A8AD3A5782}" type="datetime1">
              <a:rPr lang="ru-RU"/>
              <a:pPr lvl="0"/>
              <a:t>12.01.2017</a:t>
            </a:fld>
            <a:endParaRPr lang="ru-RU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0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360E2B67-DBF5-4CD1-926C-C7A3FBDAC15D}" type="slidenum">
              <a:rPr/>
              <a:pPr lvl="0"/>
              <a:t>‹#›</a:t>
            </a:fld>
            <a:endParaRPr lang="ru-RU"/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defPPr>
            <a:lvl1pPr marL="432000" lvl="0" indent="-324000" algn="l" rtl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1pPr>
            <a:lvl2pPr marL="864000" lvl="1" indent="-324000" algn="l" rtl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2pPr>
            <a:lvl3pPr marL="1295999" lvl="2" indent="-288000" algn="l" rtl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3pPr>
            <a:lvl4pPr marL="1728000" lvl="3" indent="-216000" algn="l" rtl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4pPr>
            <a:lvl5pPr marL="2160000" lvl="4" indent="-216000" algn="l" rtl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5pPr>
            <a:lvl6pPr marL="2592000" lvl="5" indent="-216000" algn="l" rtl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6pPr>
            <a:lvl7pPr marL="3024000" lvl="6" indent="-216000" algn="l" rtl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7pPr>
            <a:lvl8pPr marL="3456000" lvl="7" indent="-216000" algn="l" rtl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8pPr>
            <a:lvl9pPr marL="3887999" lvl="8" indent="-216000" algn="l" rtl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hangingPunct="0">
        <a:tabLst/>
        <a:defRPr lang="en-US" sz="1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 Unicode MS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en-US" sz="2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 Unicode MS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559" y="1717920"/>
            <a:ext cx="8776440" cy="5140079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671760" y="503640"/>
            <a:ext cx="7809120" cy="1145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671760" y="1906200"/>
            <a:ext cx="7809120" cy="432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91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91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54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18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182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182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182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182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182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182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rial Unicode MS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0" y="360"/>
            <a:ext cx="164880" cy="83339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0" y="2160000"/>
            <a:ext cx="164880" cy="83339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0" y="1059840"/>
            <a:ext cx="164880" cy="83339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hangingPunct="0">
        <a:tabLst/>
        <a:defRPr lang="ru-RU" sz="3990" b="1" i="0" u="none" strike="noStrike">
          <a:ln>
            <a:noFill/>
          </a:ln>
          <a:solidFill>
            <a:srgbClr val="333333"/>
          </a:solidFill>
          <a:latin typeface="Albany" pitchFamily="34"/>
          <a:ea typeface="Arial Unicode MS" pitchFamily="2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ru-RU" sz="2910" b="0" i="0" u="none" strike="noStrike">
          <a:ln>
            <a:noFill/>
          </a:ln>
          <a:solidFill>
            <a:srgbClr val="000000"/>
          </a:solidFill>
          <a:latin typeface="Albany" pitchFamily="34"/>
          <a:ea typeface="Arial Unicode MS" pitchFamily="2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1071546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ГБОУ школа – интернат г. Темрюка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10" y="485776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				</a:t>
            </a:r>
            <a:r>
              <a:rPr lang="ru-RU" smtClean="0"/>
              <a:t>	               Осипова </a:t>
            </a:r>
            <a:r>
              <a:rPr lang="ru-RU" dirty="0" smtClean="0"/>
              <a:t>В.Ю.</a:t>
            </a:r>
          </a:p>
          <a:p>
            <a:r>
              <a:rPr lang="ru-RU" dirty="0" smtClean="0"/>
              <a:t> Учитель русского языка </a:t>
            </a:r>
          </a:p>
          <a:p>
            <a:r>
              <a:rPr lang="ru-RU" dirty="0" smtClean="0"/>
              <a:t>и литературы</a:t>
            </a:r>
          </a:p>
          <a:p>
            <a:pPr algn="ctr"/>
            <a:r>
              <a:rPr lang="ru-RU" b="1" dirty="0" smtClean="0"/>
              <a:t>2016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2714620"/>
            <a:ext cx="61046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Юрий Коваль</a:t>
            </a:r>
          </a:p>
          <a:p>
            <a:pPr algn="ctr"/>
            <a:r>
              <a:rPr lang="ru-RU" sz="4400" b="1" dirty="0" smtClean="0"/>
              <a:t>«Картофельная собака»</a:t>
            </a:r>
            <a:endParaRPr lang="ru-RU" sz="44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44000" y="275040"/>
            <a:ext cx="3753360" cy="5556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4176000" y="3443040"/>
            <a:ext cx="4762079" cy="3180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398520"/>
            <a:ext cx="8407080" cy="6066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360000"/>
            <a:ext cx="8352000" cy="626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6520" y="420840"/>
            <a:ext cx="9048240" cy="6028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160000" y="936000"/>
            <a:ext cx="4176000" cy="47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3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914400" y="1600200"/>
            <a:ext cx="749520" cy="1206719"/>
          </a:xfrm>
          <a:prstGeom prst="rect">
            <a:avLst/>
          </a:prstGeom>
          <a:noFill/>
          <a:ln w="0">
            <a:solidFill>
              <a:srgbClr val="7030A0"/>
            </a:solidFill>
            <a:prstDash val="solid"/>
          </a:ln>
        </p:spPr>
      </p:pic>
      <p:pic>
        <p:nvPicPr>
          <p:cNvPr id="4" name="Рисунок 4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304920" y="0"/>
            <a:ext cx="1049040" cy="1599840"/>
          </a:xfrm>
          <a:prstGeom prst="rect">
            <a:avLst/>
          </a:prstGeom>
          <a:noFill/>
          <a:ln w="0">
            <a:solidFill>
              <a:srgbClr val="7030A0"/>
            </a:solidFill>
            <a:prstDash val="solid"/>
          </a:ln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304920" y="2819520"/>
            <a:ext cx="868319" cy="1142640"/>
          </a:xfrm>
          <a:prstGeom prst="rect">
            <a:avLst/>
          </a:prstGeom>
          <a:noFill/>
          <a:ln w="0">
            <a:solidFill>
              <a:srgbClr val="7030A0"/>
            </a:solidFill>
            <a:prstDash val="solid"/>
          </a:ln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7" cstate="print">
            <a:alphaModFix/>
            <a:lum/>
          </a:blip>
          <a:srcRect/>
          <a:stretch>
            <a:fillRect/>
          </a:stretch>
        </p:blipFill>
        <p:spPr>
          <a:xfrm>
            <a:off x="6781680" y="1447919"/>
            <a:ext cx="951120" cy="1405440"/>
          </a:xfrm>
          <a:prstGeom prst="rect">
            <a:avLst/>
          </a:prstGeom>
          <a:noFill/>
          <a:ln w="0">
            <a:solidFill>
              <a:srgbClr val="7030A0"/>
            </a:solidFill>
            <a:prstDash val="solid"/>
          </a:ln>
        </p:spPr>
      </p:pic>
      <p:pic>
        <p:nvPicPr>
          <p:cNvPr id="7" name="Рисунок 7"/>
          <p:cNvPicPr>
            <a:picLocks noChangeAspect="1"/>
          </p:cNvPicPr>
          <p:nvPr/>
        </p:nvPicPr>
        <p:blipFill>
          <a:blip r:embed="rId8" cstate="print">
            <a:alphaModFix/>
            <a:lum/>
          </a:blip>
          <a:srcRect/>
          <a:stretch>
            <a:fillRect/>
          </a:stretch>
        </p:blipFill>
        <p:spPr>
          <a:xfrm>
            <a:off x="7772400" y="0"/>
            <a:ext cx="1195919" cy="1490760"/>
          </a:xfrm>
          <a:prstGeom prst="rect">
            <a:avLst/>
          </a:prstGeom>
          <a:noFill/>
          <a:ln w="0">
            <a:solidFill>
              <a:srgbClr val="7030A0"/>
            </a:solidFill>
            <a:prstDash val="solid"/>
          </a:ln>
        </p:spPr>
      </p:pic>
      <p:pic>
        <p:nvPicPr>
          <p:cNvPr id="8" name="Рисунок 8"/>
          <p:cNvPicPr>
            <a:picLocks noChangeAspect="1"/>
          </p:cNvPicPr>
          <p:nvPr/>
        </p:nvPicPr>
        <p:blipFill>
          <a:blip r:embed="rId9" cstate="print">
            <a:alphaModFix/>
            <a:lum/>
          </a:blip>
          <a:srcRect/>
          <a:stretch>
            <a:fillRect/>
          </a:stretch>
        </p:blipFill>
        <p:spPr>
          <a:xfrm>
            <a:off x="8077320" y="2362320"/>
            <a:ext cx="723599" cy="1085400"/>
          </a:xfrm>
          <a:prstGeom prst="rect">
            <a:avLst/>
          </a:prstGeom>
          <a:noFill/>
          <a:ln w="0">
            <a:solidFill>
              <a:srgbClr val="7030A0"/>
            </a:solidFill>
            <a:prstDash val="solid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772400" cy="1470025"/>
          </a:xfrm>
        </p:spPr>
        <p:txBody>
          <a:bodyPr/>
          <a:lstStyle/>
          <a:p>
            <a:pPr>
              <a:buNone/>
            </a:pPr>
            <a:r>
              <a:rPr smtClean="0">
                <a:solidFill>
                  <a:schemeClr val="tx1"/>
                </a:solidFill>
              </a:rPr>
              <a:t>Домашнее задание.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285992"/>
            <a:ext cx="6400800" cy="1752600"/>
          </a:xfrm>
        </p:spPr>
        <p:txBody>
          <a:bodyPr/>
          <a:lstStyle/>
          <a:p>
            <a:endParaRPr smtClean="0">
              <a:solidFill>
                <a:schemeClr val="tx1"/>
              </a:solidFill>
            </a:endParaRPr>
          </a:p>
          <a:p>
            <a:pPr algn="l"/>
            <a:r>
              <a:rPr smtClean="0">
                <a:solidFill>
                  <a:schemeClr val="tx1"/>
                </a:solidFill>
              </a:rPr>
              <a:t>1 группа - с.251 зад.8</a:t>
            </a:r>
          </a:p>
          <a:p>
            <a:pPr algn="l"/>
            <a:endParaRPr smtClean="0">
              <a:solidFill>
                <a:schemeClr val="tx1"/>
              </a:solidFill>
            </a:endParaRPr>
          </a:p>
          <a:p>
            <a:pPr algn="l"/>
            <a:r>
              <a:rPr smtClean="0">
                <a:solidFill>
                  <a:schemeClr val="tx1"/>
                </a:solidFill>
              </a:rPr>
              <a:t>2 группа - прочитать по ролям разговор автора и милиционера</a:t>
            </a:r>
          </a:p>
          <a:p>
            <a:pPr algn="l"/>
            <a:endParaRPr smtClean="0">
              <a:solidFill>
                <a:schemeClr val="tx1"/>
              </a:solidFill>
            </a:endParaRPr>
          </a:p>
          <a:p>
            <a:pPr algn="l"/>
            <a:r>
              <a:rPr smtClean="0">
                <a:solidFill>
                  <a:schemeClr val="tx1"/>
                </a:solidFill>
              </a:rPr>
              <a:t>3 группа - по карточкам,описать собаку по плану</a:t>
            </a:r>
          </a:p>
          <a:p>
            <a:pPr algn="l"/>
            <a:r>
              <a:rPr b="1" smtClean="0"/>
              <a:t> </a:t>
            </a:r>
            <a:endParaRPr smtClean="0"/>
          </a:p>
          <a:p>
            <a:r>
              <a:rPr smtClean="0"/>
              <a:t> </a:t>
            </a:r>
          </a:p>
          <a:p>
            <a:r>
              <a:rPr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204864"/>
            <a:ext cx="82444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А.П.Чехов </a:t>
            </a:r>
            <a:r>
              <a:rPr lang="ru-RU" sz="3200" dirty="0"/>
              <a:t>«Хамелеон</a:t>
            </a:r>
            <a:r>
              <a:rPr lang="ru-RU" sz="3200" dirty="0" smtClean="0"/>
              <a:t>»</a:t>
            </a:r>
          </a:p>
          <a:p>
            <a:r>
              <a:rPr lang="ru-RU" sz="3200" dirty="0" smtClean="0"/>
              <a:t> </a:t>
            </a:r>
            <a:r>
              <a:rPr lang="ru-RU" sz="3200" dirty="0" err="1"/>
              <a:t>К.Г.Паустовский</a:t>
            </a:r>
            <a:r>
              <a:rPr lang="ru-RU" sz="3200" dirty="0"/>
              <a:t> «Последний черт»</a:t>
            </a:r>
          </a:p>
          <a:p>
            <a:r>
              <a:rPr lang="ru-RU" sz="3200" dirty="0" smtClean="0"/>
              <a:t> </a:t>
            </a:r>
            <a:r>
              <a:rPr lang="ru-RU" sz="3200" dirty="0" err="1"/>
              <a:t>Ю.И.Коваль</a:t>
            </a:r>
            <a:r>
              <a:rPr lang="ru-RU" sz="3200" dirty="0"/>
              <a:t> «Картофельная собака»</a:t>
            </a:r>
          </a:p>
          <a:p>
            <a:r>
              <a:rPr lang="ru-RU" sz="3200" dirty="0"/>
              <a:t> </a:t>
            </a:r>
            <a:r>
              <a:rPr lang="ru-RU" sz="3200" dirty="0" err="1" smtClean="0"/>
              <a:t>Л.Н.Толстой</a:t>
            </a:r>
            <a:r>
              <a:rPr lang="ru-RU" sz="3200" dirty="0" smtClean="0"/>
              <a:t> </a:t>
            </a:r>
            <a:r>
              <a:rPr lang="ru-RU" sz="3200" dirty="0"/>
              <a:t>«Кавказский пленник»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9360"/>
            <a:ext cx="9172440" cy="685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216000"/>
            <a:ext cx="5256000" cy="61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132856"/>
            <a:ext cx="6296744" cy="3505944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Я</a:t>
            </a:r>
            <a:r>
              <a:rPr lang="ru-RU" dirty="0">
                <a:solidFill>
                  <a:schemeClr val="tx1"/>
                </a:solidFill>
              </a:rPr>
              <a:t> сегодня работаю отлично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Я </a:t>
            </a:r>
            <a:r>
              <a:rPr lang="ru-RU" b="1" dirty="0">
                <a:solidFill>
                  <a:schemeClr val="tx1"/>
                </a:solidFill>
              </a:rPr>
              <a:t>сегодня</a:t>
            </a:r>
            <a:r>
              <a:rPr lang="ru-RU" dirty="0">
                <a:solidFill>
                  <a:schemeClr val="tx1"/>
                </a:solidFill>
              </a:rPr>
              <a:t> работаю отлично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Я сегодня</a:t>
            </a:r>
            <a:r>
              <a:rPr lang="ru-RU" b="1" dirty="0">
                <a:solidFill>
                  <a:schemeClr val="tx1"/>
                </a:solidFill>
              </a:rPr>
              <a:t> работаю</a:t>
            </a:r>
            <a:r>
              <a:rPr lang="ru-RU" dirty="0">
                <a:solidFill>
                  <a:schemeClr val="tx1"/>
                </a:solidFill>
              </a:rPr>
              <a:t> отлично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Я сегодня работаю </a:t>
            </a:r>
            <a:r>
              <a:rPr lang="ru-RU" b="1" dirty="0">
                <a:solidFill>
                  <a:schemeClr val="tx1"/>
                </a:solidFill>
              </a:rPr>
              <a:t>отлично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768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1"/>
            <a:ext cx="7774632" cy="1728191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равила </a:t>
            </a:r>
            <a:r>
              <a:rPr lang="ru-RU" dirty="0"/>
              <a:t>выразительного чтения: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852936"/>
            <a:ext cx="7920880" cy="2785864"/>
          </a:xfrm>
        </p:spPr>
        <p:txBody>
          <a:bodyPr/>
          <a:lstStyle/>
          <a:p>
            <a:pPr algn="l"/>
            <a:r>
              <a:rPr lang="ru-RU" sz="3200" dirty="0">
                <a:solidFill>
                  <a:schemeClr val="tx1"/>
                </a:solidFill>
              </a:rPr>
              <a:t>-читать ,не </a:t>
            </a:r>
            <a:r>
              <a:rPr lang="ru-RU" sz="3200" dirty="0" smtClean="0">
                <a:solidFill>
                  <a:schemeClr val="tx1"/>
                </a:solidFill>
              </a:rPr>
              <a:t>торопясь</a:t>
            </a:r>
          </a:p>
          <a:p>
            <a:pPr algn="l"/>
            <a:endParaRPr sz="3200" smtClean="0">
              <a:solidFill>
                <a:schemeClr val="tx1"/>
              </a:solidFill>
            </a:endParaRPr>
          </a:p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-</a:t>
            </a:r>
            <a:r>
              <a:rPr lang="ru-RU" sz="3200" dirty="0">
                <a:solidFill>
                  <a:schemeClr val="tx1"/>
                </a:solidFill>
              </a:rPr>
              <a:t>выделять голосом отдельные </a:t>
            </a:r>
            <a:r>
              <a:rPr lang="ru-RU" sz="3200" dirty="0" smtClean="0">
                <a:solidFill>
                  <a:schemeClr val="tx1"/>
                </a:solidFill>
              </a:rPr>
              <a:t>слова</a:t>
            </a:r>
          </a:p>
          <a:p>
            <a:pPr algn="l"/>
            <a:endParaRPr lang="ru-RU" sz="3200" dirty="0">
              <a:solidFill>
                <a:schemeClr val="tx1"/>
              </a:solidFill>
            </a:endParaRP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-останавливаться на знаках препинания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6593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95536" y="260648"/>
            <a:ext cx="5318732" cy="62531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54" y="63510"/>
            <a:ext cx="3920446" cy="6580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0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		</a:t>
            </a:r>
            <a:r>
              <a:rPr lang="ru-RU" sz="105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ТЕСТ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1) Кем работал дядя автора рассказа Аким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/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Ильич </a:t>
            </a:r>
            <a:r>
              <a:rPr lang="ru-RU" sz="1300" b="1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Колыбин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лесником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сторожем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</a:t>
            </a:r>
            <a: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дворником</a:t>
            </a:r>
            <a:b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2) Кличка собаки, которую Аким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Ильич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подарил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автору</a:t>
            </a:r>
            <a:r>
              <a:rPr lang="ru-RU" sz="1300" b="1" dirty="0" smtClean="0">
                <a:latin typeface="Arial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рассказа?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Шарик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</a:t>
            </a:r>
            <a:r>
              <a:rPr lang="ru-RU" sz="13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Мухтар</a:t>
            </a: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</a:t>
            </a:r>
            <a: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Тузик</a:t>
            </a:r>
            <a:b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3) Любимая еда собаки в рассказе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картофель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куриное мясо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</a:t>
            </a:r>
            <a: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колбаса</a:t>
            </a:r>
            <a:b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4) Что стащил пёс у старушки из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/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хозяйственной </a:t>
            </a: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сумки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буханку хлеба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колбасу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</a:t>
            </a:r>
            <a: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картофелину</a:t>
            </a:r>
            <a:b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5) Какого цвета была курица, которую пёс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/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однажды </a:t>
            </a:r>
            <a:r>
              <a:rPr lang="ru-RU" sz="1300" b="1" dirty="0" smtClean="0">
                <a:latin typeface="Arial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принёс </a:t>
            </a: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домой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рыжая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чёрная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белая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34674" y="99724"/>
            <a:ext cx="4595678" cy="6543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6) Что сделали автор рассказа и его дядя с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/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курицей</a:t>
            </a: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, которую пёс притащил домой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отнесли в лес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выкинули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сварили </a:t>
            </a:r>
            <a: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суп</a:t>
            </a:r>
            <a:b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7) Что автор рассказа и его дядя отдали за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курицу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её хозяину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картофель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яблоки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</a:t>
            </a:r>
            <a: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деньги</a:t>
            </a:r>
            <a:b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8) Какое звание было у милиционера </a:t>
            </a:r>
            <a:r>
              <a:rPr lang="ru-RU" sz="1300" b="1" i="0" u="none" strike="noStrike" kern="1200" dirty="0" err="1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Растрёпина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капитан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лейтенант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</a:t>
            </a:r>
            <a: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сержант</a:t>
            </a:r>
            <a:b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9) В каком месяце автор рассказа уехал в Москву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в августе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в сентябре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</a:t>
            </a:r>
            <a:r>
              <a:rPr lang="ru-RU" sz="13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</a:t>
            </a: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октябре</a:t>
            </a:r>
            <a:br>
              <a:rPr lang="ru-RU" sz="1300" b="0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10) Что почувствовали автор рассказа и собака 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при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13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расставании</a:t>
            </a:r>
            <a: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?</a:t>
            </a:r>
            <a:br>
              <a:rPr lang="ru-RU" sz="1300" b="1" i="0" u="none" strike="noStrike" kern="1200" dirty="0" smtClean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</a:br>
            <a:endParaRPr lang="ru-RU" sz="1300" b="1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А) радость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Б) огорчение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r>
              <a:rPr lang="ru-RU" sz="13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В) возмущение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3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4" name="Прямая соединительная линия 3"/>
          <p:cNvSpPr/>
          <p:nvPr/>
        </p:nvSpPr>
        <p:spPr>
          <a:xfrm>
            <a:off x="4320000" y="432000"/>
            <a:ext cx="14040" cy="6264000"/>
          </a:xfrm>
          <a:prstGeom prst="line">
            <a:avLst/>
          </a:prstGeom>
          <a:noFill/>
          <a:ln w="72000">
            <a:solidFill>
              <a:srgbClr val="0066CC"/>
            </a:solidFill>
            <a:prstDash val="solid"/>
          </a:ln>
        </p:spPr>
        <p:txBody>
          <a:bodyPr vert="horz" wrap="none" lIns="126000" tIns="81000" rIns="126000" bIns="810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8000" y="260648"/>
            <a:ext cx="2592000" cy="5608792"/>
          </a:xfrm>
          <a:prstGeom prst="rect">
            <a:avLst/>
          </a:prstGeom>
          <a:noFill/>
          <a:ln>
            <a:noFill/>
          </a:ln>
        </p:spPr>
        <p:txBody>
          <a:bodyPr vert="horz" wrap="none" lIns="126000" tIns="81000" rIns="126000" bIns="81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Ответы к тесту: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1)  – Б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2)  – В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3)  – А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4)  – Б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5)  – В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6)  – В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7)  – А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8)  – В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9)  – А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20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Arial Unicode MS" pitchFamily="2"/>
              </a:rPr>
              <a:t>10) – Б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c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141</Words>
  <Application>Microsoft Office PowerPoint</Application>
  <PresentationFormat>Экран (4:3)</PresentationFormat>
  <Paragraphs>86</Paragraphs>
  <Slides>17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Обычный</vt:lpstr>
      <vt:lpstr>lyt-cool</vt:lpstr>
      <vt:lpstr>Слайд 1</vt:lpstr>
      <vt:lpstr>Слайд 2</vt:lpstr>
      <vt:lpstr>Слайд 3</vt:lpstr>
      <vt:lpstr>Слайд 4</vt:lpstr>
      <vt:lpstr>Слайд 5</vt:lpstr>
      <vt:lpstr>Правила выразительного чтения: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Домашнее задание.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Геннадий</dc:creator>
  <cp:lastModifiedBy>kjl</cp:lastModifiedBy>
  <cp:revision>24</cp:revision>
  <dcterms:modified xsi:type="dcterms:W3CDTF">2017-01-12T07:38:18Z</dcterms:modified>
</cp:coreProperties>
</file>