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7" r:id="rId2"/>
    <p:sldId id="265" r:id="rId3"/>
    <p:sldId id="260" r:id="rId4"/>
    <p:sldId id="267" r:id="rId5"/>
    <p:sldId id="268" r:id="rId6"/>
    <p:sldId id="261" r:id="rId7"/>
    <p:sldId id="262" r:id="rId8"/>
    <p:sldId id="276" r:id="rId9"/>
    <p:sldId id="272" r:id="rId10"/>
    <p:sldId id="271" r:id="rId11"/>
    <p:sldId id="263" r:id="rId12"/>
    <p:sldId id="269" r:id="rId13"/>
    <p:sldId id="270" r:id="rId14"/>
    <p:sldId id="264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DF5FC0-A892-4B88-A770-C2AD12C516B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B3C2B8-7A75-4901-A73E-05F2068E2B28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Народные-традиционные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игры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813A47F-022B-4765-8AB5-CB2A4E46A310}" type="parTrans" cxnId="{8FE5ABE6-85EE-4A9A-AF23-389FA87DD01D}">
      <dgm:prSet/>
      <dgm:spPr/>
      <dgm:t>
        <a:bodyPr/>
        <a:lstStyle/>
        <a:p>
          <a:endParaRPr lang="ru-RU"/>
        </a:p>
      </dgm:t>
    </dgm:pt>
    <dgm:pt modelId="{CD85F001-5451-4883-92ED-9FB6B6579101}" type="sibTrans" cxnId="{8FE5ABE6-85EE-4A9A-AF23-389FA87DD01D}">
      <dgm:prSet/>
      <dgm:spPr/>
      <dgm:t>
        <a:bodyPr/>
        <a:lstStyle/>
        <a:p>
          <a:endParaRPr lang="ru-RU"/>
        </a:p>
      </dgm:t>
    </dgm:pt>
    <dgm:pt modelId="{28AE282D-3C50-4F2A-91A6-94CA08888F3F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Обрядовые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97B52A7-7AD8-40B4-9033-A8225F6DBFCE}" type="parTrans" cxnId="{72B5CAB3-A7EC-419E-8EA1-0F463A097BA8}">
      <dgm:prSet/>
      <dgm:spPr/>
      <dgm:t>
        <a:bodyPr/>
        <a:lstStyle/>
        <a:p>
          <a:endParaRPr lang="ru-RU"/>
        </a:p>
      </dgm:t>
    </dgm:pt>
    <dgm:pt modelId="{CE772744-327E-4D41-ADF7-3D4EAE04C263}" type="sibTrans" cxnId="{72B5CAB3-A7EC-419E-8EA1-0F463A097BA8}">
      <dgm:prSet/>
      <dgm:spPr/>
      <dgm:t>
        <a:bodyPr/>
        <a:lstStyle/>
        <a:p>
          <a:endParaRPr lang="ru-RU"/>
        </a:p>
      </dgm:t>
    </dgm:pt>
    <dgm:pt modelId="{2B5E7BEB-2FE3-4225-B14F-F5DEE134304A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Тренинговые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0FB7B4E-B4C5-4990-B8C0-39CFAAED9238}" type="parTrans" cxnId="{880561C0-5D23-41E8-AF3D-446AB4DACAE1}">
      <dgm:prSet/>
      <dgm:spPr/>
      <dgm:t>
        <a:bodyPr/>
        <a:lstStyle/>
        <a:p>
          <a:endParaRPr lang="ru-RU"/>
        </a:p>
      </dgm:t>
    </dgm:pt>
    <dgm:pt modelId="{D93889A0-C63F-429D-B196-376E866126EE}" type="sibTrans" cxnId="{880561C0-5D23-41E8-AF3D-446AB4DACAE1}">
      <dgm:prSet/>
      <dgm:spPr/>
      <dgm:t>
        <a:bodyPr/>
        <a:lstStyle/>
        <a:p>
          <a:endParaRPr lang="ru-RU"/>
        </a:p>
      </dgm:t>
    </dgm:pt>
    <dgm:pt modelId="{8AE093C2-5EE3-4D98-B407-9F21E1A2981D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Досуговые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BC30DEE-C85D-4813-9DDB-34A7E723F18B}" type="parTrans" cxnId="{1096FAE7-9398-4663-BE26-69D07447CDA6}">
      <dgm:prSet/>
      <dgm:spPr/>
      <dgm:t>
        <a:bodyPr/>
        <a:lstStyle/>
        <a:p>
          <a:endParaRPr lang="ru-RU"/>
        </a:p>
      </dgm:t>
    </dgm:pt>
    <dgm:pt modelId="{CFAFAC16-2988-4B0E-AABD-C6DDBBF20EAB}" type="sibTrans" cxnId="{1096FAE7-9398-4663-BE26-69D07447CDA6}">
      <dgm:prSet/>
      <dgm:spPr/>
      <dgm:t>
        <a:bodyPr/>
        <a:lstStyle/>
        <a:p>
          <a:endParaRPr lang="ru-RU"/>
        </a:p>
      </dgm:t>
    </dgm:pt>
    <dgm:pt modelId="{D2D805FC-CD34-41E0-830B-F62022D0FAA4}" type="pres">
      <dgm:prSet presAssocID="{8DDF5FC0-A892-4B88-A770-C2AD12C516B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0349214-91DE-4AC0-8872-D9881BADCC66}" type="pres">
      <dgm:prSet presAssocID="{76B3C2B8-7A75-4901-A73E-05F2068E2B28}" presName="hierRoot1" presStyleCnt="0">
        <dgm:presLayoutVars>
          <dgm:hierBranch val="init"/>
        </dgm:presLayoutVars>
      </dgm:prSet>
      <dgm:spPr/>
    </dgm:pt>
    <dgm:pt modelId="{01144C1A-260A-4AFB-B1A7-40DFACA73635}" type="pres">
      <dgm:prSet presAssocID="{76B3C2B8-7A75-4901-A73E-05F2068E2B28}" presName="rootComposite1" presStyleCnt="0"/>
      <dgm:spPr/>
    </dgm:pt>
    <dgm:pt modelId="{78E201BC-BE20-4390-833D-F723357FEDB1}" type="pres">
      <dgm:prSet presAssocID="{76B3C2B8-7A75-4901-A73E-05F2068E2B2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90EFFA-FFA8-4976-BCFE-7A27B1B45749}" type="pres">
      <dgm:prSet presAssocID="{76B3C2B8-7A75-4901-A73E-05F2068E2B2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6AF415C-0A80-4E26-8F3A-35AAB8EE9356}" type="pres">
      <dgm:prSet presAssocID="{76B3C2B8-7A75-4901-A73E-05F2068E2B28}" presName="hierChild2" presStyleCnt="0"/>
      <dgm:spPr/>
    </dgm:pt>
    <dgm:pt modelId="{11EA24A6-07D2-4755-8107-E662A6C4ABF6}" type="pres">
      <dgm:prSet presAssocID="{097B52A7-7AD8-40B4-9033-A8225F6DBFCE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4E91A2D-B644-4F06-B1A7-9F1073037635}" type="pres">
      <dgm:prSet presAssocID="{28AE282D-3C50-4F2A-91A6-94CA08888F3F}" presName="hierRoot2" presStyleCnt="0">
        <dgm:presLayoutVars>
          <dgm:hierBranch val="init"/>
        </dgm:presLayoutVars>
      </dgm:prSet>
      <dgm:spPr/>
    </dgm:pt>
    <dgm:pt modelId="{0C51DFBF-D5BC-4B4B-9B88-6CB61D9451F4}" type="pres">
      <dgm:prSet presAssocID="{28AE282D-3C50-4F2A-91A6-94CA08888F3F}" presName="rootComposite" presStyleCnt="0"/>
      <dgm:spPr/>
    </dgm:pt>
    <dgm:pt modelId="{9F65109D-7F30-4442-BFEF-BF4D08F58205}" type="pres">
      <dgm:prSet presAssocID="{28AE282D-3C50-4F2A-91A6-94CA08888F3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1D29A3-B469-43F8-B9F5-9D48637FB92D}" type="pres">
      <dgm:prSet presAssocID="{28AE282D-3C50-4F2A-91A6-94CA08888F3F}" presName="rootConnector" presStyleLbl="node2" presStyleIdx="0" presStyleCnt="3"/>
      <dgm:spPr/>
      <dgm:t>
        <a:bodyPr/>
        <a:lstStyle/>
        <a:p>
          <a:endParaRPr lang="ru-RU"/>
        </a:p>
      </dgm:t>
    </dgm:pt>
    <dgm:pt modelId="{DBF03C16-795E-46A8-822E-F384049169B4}" type="pres">
      <dgm:prSet presAssocID="{28AE282D-3C50-4F2A-91A6-94CA08888F3F}" presName="hierChild4" presStyleCnt="0"/>
      <dgm:spPr/>
    </dgm:pt>
    <dgm:pt modelId="{6DAB078E-970F-4C33-A01C-75A07AFE6718}" type="pres">
      <dgm:prSet presAssocID="{28AE282D-3C50-4F2A-91A6-94CA08888F3F}" presName="hierChild5" presStyleCnt="0"/>
      <dgm:spPr/>
    </dgm:pt>
    <dgm:pt modelId="{ADD757DE-E691-4ED3-A3C6-6E2566D5D046}" type="pres">
      <dgm:prSet presAssocID="{70FB7B4E-B4C5-4990-B8C0-39CFAAED9238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F18B986-8FBA-42CC-8B67-70134364EF74}" type="pres">
      <dgm:prSet presAssocID="{2B5E7BEB-2FE3-4225-B14F-F5DEE134304A}" presName="hierRoot2" presStyleCnt="0">
        <dgm:presLayoutVars>
          <dgm:hierBranch val="init"/>
        </dgm:presLayoutVars>
      </dgm:prSet>
      <dgm:spPr/>
    </dgm:pt>
    <dgm:pt modelId="{10E4A219-D61B-44DB-B88A-FA931FE967D7}" type="pres">
      <dgm:prSet presAssocID="{2B5E7BEB-2FE3-4225-B14F-F5DEE134304A}" presName="rootComposite" presStyleCnt="0"/>
      <dgm:spPr/>
    </dgm:pt>
    <dgm:pt modelId="{B1D2F5AD-AF1A-4A44-928F-412ED8D04BBD}" type="pres">
      <dgm:prSet presAssocID="{2B5E7BEB-2FE3-4225-B14F-F5DEE134304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D1AB7D-3327-40DC-B5E2-CBA409C44519}" type="pres">
      <dgm:prSet presAssocID="{2B5E7BEB-2FE3-4225-B14F-F5DEE134304A}" presName="rootConnector" presStyleLbl="node2" presStyleIdx="1" presStyleCnt="3"/>
      <dgm:spPr/>
      <dgm:t>
        <a:bodyPr/>
        <a:lstStyle/>
        <a:p>
          <a:endParaRPr lang="ru-RU"/>
        </a:p>
      </dgm:t>
    </dgm:pt>
    <dgm:pt modelId="{2E35340F-A767-49B6-A378-5A4199C8B94A}" type="pres">
      <dgm:prSet presAssocID="{2B5E7BEB-2FE3-4225-B14F-F5DEE134304A}" presName="hierChild4" presStyleCnt="0"/>
      <dgm:spPr/>
    </dgm:pt>
    <dgm:pt modelId="{15CD2E5D-55DD-4337-AEEF-30000303849E}" type="pres">
      <dgm:prSet presAssocID="{2B5E7BEB-2FE3-4225-B14F-F5DEE134304A}" presName="hierChild5" presStyleCnt="0"/>
      <dgm:spPr/>
    </dgm:pt>
    <dgm:pt modelId="{421DAFB4-5B21-48F3-BC68-C83D31F6FBB3}" type="pres">
      <dgm:prSet presAssocID="{FBC30DEE-C85D-4813-9DDB-34A7E723F18B}" presName="Name37" presStyleLbl="parChTrans1D2" presStyleIdx="2" presStyleCnt="3"/>
      <dgm:spPr/>
      <dgm:t>
        <a:bodyPr/>
        <a:lstStyle/>
        <a:p>
          <a:endParaRPr lang="ru-RU"/>
        </a:p>
      </dgm:t>
    </dgm:pt>
    <dgm:pt modelId="{A056DBCE-C255-4F83-B361-483723166F54}" type="pres">
      <dgm:prSet presAssocID="{8AE093C2-5EE3-4D98-B407-9F21E1A2981D}" presName="hierRoot2" presStyleCnt="0">
        <dgm:presLayoutVars>
          <dgm:hierBranch val="init"/>
        </dgm:presLayoutVars>
      </dgm:prSet>
      <dgm:spPr/>
    </dgm:pt>
    <dgm:pt modelId="{141B1512-F190-4464-808C-77A959D4E1E4}" type="pres">
      <dgm:prSet presAssocID="{8AE093C2-5EE3-4D98-B407-9F21E1A2981D}" presName="rootComposite" presStyleCnt="0"/>
      <dgm:spPr/>
    </dgm:pt>
    <dgm:pt modelId="{D38C867E-ED20-4456-B77E-D379FE27C1D8}" type="pres">
      <dgm:prSet presAssocID="{8AE093C2-5EE3-4D98-B407-9F21E1A2981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728B42-7D3D-4F6B-9575-E79BEAD084D0}" type="pres">
      <dgm:prSet presAssocID="{8AE093C2-5EE3-4D98-B407-9F21E1A2981D}" presName="rootConnector" presStyleLbl="node2" presStyleIdx="2" presStyleCnt="3"/>
      <dgm:spPr/>
      <dgm:t>
        <a:bodyPr/>
        <a:lstStyle/>
        <a:p>
          <a:endParaRPr lang="ru-RU"/>
        </a:p>
      </dgm:t>
    </dgm:pt>
    <dgm:pt modelId="{A139834E-9236-47E1-B276-43873C9FF024}" type="pres">
      <dgm:prSet presAssocID="{8AE093C2-5EE3-4D98-B407-9F21E1A2981D}" presName="hierChild4" presStyleCnt="0"/>
      <dgm:spPr/>
    </dgm:pt>
    <dgm:pt modelId="{31D5D7ED-E1A7-4D88-A805-8AA3CB1FEC57}" type="pres">
      <dgm:prSet presAssocID="{8AE093C2-5EE3-4D98-B407-9F21E1A2981D}" presName="hierChild5" presStyleCnt="0"/>
      <dgm:spPr/>
    </dgm:pt>
    <dgm:pt modelId="{D11C0FF2-B101-47C5-8A87-D3849F7C5490}" type="pres">
      <dgm:prSet presAssocID="{76B3C2B8-7A75-4901-A73E-05F2068E2B28}" presName="hierChild3" presStyleCnt="0"/>
      <dgm:spPr/>
    </dgm:pt>
  </dgm:ptLst>
  <dgm:cxnLst>
    <dgm:cxn modelId="{43CA2581-E325-4699-87D6-1D408403D444}" type="presOf" srcId="{2B5E7BEB-2FE3-4225-B14F-F5DEE134304A}" destId="{B1D2F5AD-AF1A-4A44-928F-412ED8D04BBD}" srcOrd="0" destOrd="0" presId="urn:microsoft.com/office/officeart/2005/8/layout/orgChart1"/>
    <dgm:cxn modelId="{2BD7CBB1-9CE4-4133-9823-AB0D8EDFB16D}" type="presOf" srcId="{097B52A7-7AD8-40B4-9033-A8225F6DBFCE}" destId="{11EA24A6-07D2-4755-8107-E662A6C4ABF6}" srcOrd="0" destOrd="0" presId="urn:microsoft.com/office/officeart/2005/8/layout/orgChart1"/>
    <dgm:cxn modelId="{DD1323F3-C89D-4400-91DE-06B73AD0480E}" type="presOf" srcId="{28AE282D-3C50-4F2A-91A6-94CA08888F3F}" destId="{9F65109D-7F30-4442-BFEF-BF4D08F58205}" srcOrd="0" destOrd="0" presId="urn:microsoft.com/office/officeart/2005/8/layout/orgChart1"/>
    <dgm:cxn modelId="{6230BFD5-5705-4382-B9A4-23B514424A3B}" type="presOf" srcId="{8AE093C2-5EE3-4D98-B407-9F21E1A2981D}" destId="{95728B42-7D3D-4F6B-9575-E79BEAD084D0}" srcOrd="1" destOrd="0" presId="urn:microsoft.com/office/officeart/2005/8/layout/orgChart1"/>
    <dgm:cxn modelId="{5AC41ECB-739F-4E44-B367-E726806C923E}" type="presOf" srcId="{76B3C2B8-7A75-4901-A73E-05F2068E2B28}" destId="{AE90EFFA-FFA8-4976-BCFE-7A27B1B45749}" srcOrd="1" destOrd="0" presId="urn:microsoft.com/office/officeart/2005/8/layout/orgChart1"/>
    <dgm:cxn modelId="{5A14F1EF-E323-4325-BFD4-F1FB0B5AD7CA}" type="presOf" srcId="{8DDF5FC0-A892-4B88-A770-C2AD12C516BD}" destId="{D2D805FC-CD34-41E0-830B-F62022D0FAA4}" srcOrd="0" destOrd="0" presId="urn:microsoft.com/office/officeart/2005/8/layout/orgChart1"/>
    <dgm:cxn modelId="{6A1C5180-D851-4250-8DB5-BE693BD6348F}" type="presOf" srcId="{8AE093C2-5EE3-4D98-B407-9F21E1A2981D}" destId="{D38C867E-ED20-4456-B77E-D379FE27C1D8}" srcOrd="0" destOrd="0" presId="urn:microsoft.com/office/officeart/2005/8/layout/orgChart1"/>
    <dgm:cxn modelId="{72B5CAB3-A7EC-419E-8EA1-0F463A097BA8}" srcId="{76B3C2B8-7A75-4901-A73E-05F2068E2B28}" destId="{28AE282D-3C50-4F2A-91A6-94CA08888F3F}" srcOrd="0" destOrd="0" parTransId="{097B52A7-7AD8-40B4-9033-A8225F6DBFCE}" sibTransId="{CE772744-327E-4D41-ADF7-3D4EAE04C263}"/>
    <dgm:cxn modelId="{880561C0-5D23-41E8-AF3D-446AB4DACAE1}" srcId="{76B3C2B8-7A75-4901-A73E-05F2068E2B28}" destId="{2B5E7BEB-2FE3-4225-B14F-F5DEE134304A}" srcOrd="1" destOrd="0" parTransId="{70FB7B4E-B4C5-4990-B8C0-39CFAAED9238}" sibTransId="{D93889A0-C63F-429D-B196-376E866126EE}"/>
    <dgm:cxn modelId="{B33FC9F9-0F59-4829-BBAE-F9E6D6B679D7}" type="presOf" srcId="{76B3C2B8-7A75-4901-A73E-05F2068E2B28}" destId="{78E201BC-BE20-4390-833D-F723357FEDB1}" srcOrd="0" destOrd="0" presId="urn:microsoft.com/office/officeart/2005/8/layout/orgChart1"/>
    <dgm:cxn modelId="{8FE5ABE6-85EE-4A9A-AF23-389FA87DD01D}" srcId="{8DDF5FC0-A892-4B88-A770-C2AD12C516BD}" destId="{76B3C2B8-7A75-4901-A73E-05F2068E2B28}" srcOrd="0" destOrd="0" parTransId="{E813A47F-022B-4765-8AB5-CB2A4E46A310}" sibTransId="{CD85F001-5451-4883-92ED-9FB6B6579101}"/>
    <dgm:cxn modelId="{1096FAE7-9398-4663-BE26-69D07447CDA6}" srcId="{76B3C2B8-7A75-4901-A73E-05F2068E2B28}" destId="{8AE093C2-5EE3-4D98-B407-9F21E1A2981D}" srcOrd="2" destOrd="0" parTransId="{FBC30DEE-C85D-4813-9DDB-34A7E723F18B}" sibTransId="{CFAFAC16-2988-4B0E-AABD-C6DDBBF20EAB}"/>
    <dgm:cxn modelId="{200367ED-F222-42FE-86BC-9344C7B14529}" type="presOf" srcId="{70FB7B4E-B4C5-4990-B8C0-39CFAAED9238}" destId="{ADD757DE-E691-4ED3-A3C6-6E2566D5D046}" srcOrd="0" destOrd="0" presId="urn:microsoft.com/office/officeart/2005/8/layout/orgChart1"/>
    <dgm:cxn modelId="{9020AEF9-3030-4BC0-A22E-BBA9FEE817B4}" type="presOf" srcId="{2B5E7BEB-2FE3-4225-B14F-F5DEE134304A}" destId="{5FD1AB7D-3327-40DC-B5E2-CBA409C44519}" srcOrd="1" destOrd="0" presId="urn:microsoft.com/office/officeart/2005/8/layout/orgChart1"/>
    <dgm:cxn modelId="{B6EFDBBA-49CB-4ED8-9E75-7E34E05C6621}" type="presOf" srcId="{28AE282D-3C50-4F2A-91A6-94CA08888F3F}" destId="{AE1D29A3-B469-43F8-B9F5-9D48637FB92D}" srcOrd="1" destOrd="0" presId="urn:microsoft.com/office/officeart/2005/8/layout/orgChart1"/>
    <dgm:cxn modelId="{605F5D80-A3E1-44E8-8198-F923FA51F812}" type="presOf" srcId="{FBC30DEE-C85D-4813-9DDB-34A7E723F18B}" destId="{421DAFB4-5B21-48F3-BC68-C83D31F6FBB3}" srcOrd="0" destOrd="0" presId="urn:microsoft.com/office/officeart/2005/8/layout/orgChart1"/>
    <dgm:cxn modelId="{29DAFE51-4FE9-4F53-9F92-4DB7B8D6D108}" type="presParOf" srcId="{D2D805FC-CD34-41E0-830B-F62022D0FAA4}" destId="{50349214-91DE-4AC0-8872-D9881BADCC66}" srcOrd="0" destOrd="0" presId="urn:microsoft.com/office/officeart/2005/8/layout/orgChart1"/>
    <dgm:cxn modelId="{34AEB32B-920A-4D9A-AE31-5520FC3E6D19}" type="presParOf" srcId="{50349214-91DE-4AC0-8872-D9881BADCC66}" destId="{01144C1A-260A-4AFB-B1A7-40DFACA73635}" srcOrd="0" destOrd="0" presId="urn:microsoft.com/office/officeart/2005/8/layout/orgChart1"/>
    <dgm:cxn modelId="{4A731DE4-999E-465A-AE6C-2A93231E0AFC}" type="presParOf" srcId="{01144C1A-260A-4AFB-B1A7-40DFACA73635}" destId="{78E201BC-BE20-4390-833D-F723357FEDB1}" srcOrd="0" destOrd="0" presId="urn:microsoft.com/office/officeart/2005/8/layout/orgChart1"/>
    <dgm:cxn modelId="{65619C0D-0CE7-4D03-89B8-2D2601C30BD5}" type="presParOf" srcId="{01144C1A-260A-4AFB-B1A7-40DFACA73635}" destId="{AE90EFFA-FFA8-4976-BCFE-7A27B1B45749}" srcOrd="1" destOrd="0" presId="urn:microsoft.com/office/officeart/2005/8/layout/orgChart1"/>
    <dgm:cxn modelId="{53DE7AEC-7DDC-4373-9B6D-0057312C54DC}" type="presParOf" srcId="{50349214-91DE-4AC0-8872-D9881BADCC66}" destId="{C6AF415C-0A80-4E26-8F3A-35AAB8EE9356}" srcOrd="1" destOrd="0" presId="urn:microsoft.com/office/officeart/2005/8/layout/orgChart1"/>
    <dgm:cxn modelId="{485E6BC9-330C-464C-BD0F-3EAF82BF0F61}" type="presParOf" srcId="{C6AF415C-0A80-4E26-8F3A-35AAB8EE9356}" destId="{11EA24A6-07D2-4755-8107-E662A6C4ABF6}" srcOrd="0" destOrd="0" presId="urn:microsoft.com/office/officeart/2005/8/layout/orgChart1"/>
    <dgm:cxn modelId="{78CFA32D-E163-4C54-B888-409013F96ECB}" type="presParOf" srcId="{C6AF415C-0A80-4E26-8F3A-35AAB8EE9356}" destId="{C4E91A2D-B644-4F06-B1A7-9F1073037635}" srcOrd="1" destOrd="0" presId="urn:microsoft.com/office/officeart/2005/8/layout/orgChart1"/>
    <dgm:cxn modelId="{CF5A4362-1533-4EAC-924F-93C041AF5CED}" type="presParOf" srcId="{C4E91A2D-B644-4F06-B1A7-9F1073037635}" destId="{0C51DFBF-D5BC-4B4B-9B88-6CB61D9451F4}" srcOrd="0" destOrd="0" presId="urn:microsoft.com/office/officeart/2005/8/layout/orgChart1"/>
    <dgm:cxn modelId="{C0808690-5868-4815-B50F-9E6B5BEA2D13}" type="presParOf" srcId="{0C51DFBF-D5BC-4B4B-9B88-6CB61D9451F4}" destId="{9F65109D-7F30-4442-BFEF-BF4D08F58205}" srcOrd="0" destOrd="0" presId="urn:microsoft.com/office/officeart/2005/8/layout/orgChart1"/>
    <dgm:cxn modelId="{A0074048-7D24-4E0F-BA85-FB874261DCBD}" type="presParOf" srcId="{0C51DFBF-D5BC-4B4B-9B88-6CB61D9451F4}" destId="{AE1D29A3-B469-43F8-B9F5-9D48637FB92D}" srcOrd="1" destOrd="0" presId="urn:microsoft.com/office/officeart/2005/8/layout/orgChart1"/>
    <dgm:cxn modelId="{6F12BA1F-1B87-4998-A7BD-F9CDD82BDAA2}" type="presParOf" srcId="{C4E91A2D-B644-4F06-B1A7-9F1073037635}" destId="{DBF03C16-795E-46A8-822E-F384049169B4}" srcOrd="1" destOrd="0" presId="urn:microsoft.com/office/officeart/2005/8/layout/orgChart1"/>
    <dgm:cxn modelId="{ABB7C6ED-FD87-40FB-9B47-064332FE7300}" type="presParOf" srcId="{C4E91A2D-B644-4F06-B1A7-9F1073037635}" destId="{6DAB078E-970F-4C33-A01C-75A07AFE6718}" srcOrd="2" destOrd="0" presId="urn:microsoft.com/office/officeart/2005/8/layout/orgChart1"/>
    <dgm:cxn modelId="{1F8218F2-8550-414C-8522-AA1F235944ED}" type="presParOf" srcId="{C6AF415C-0A80-4E26-8F3A-35AAB8EE9356}" destId="{ADD757DE-E691-4ED3-A3C6-6E2566D5D046}" srcOrd="2" destOrd="0" presId="urn:microsoft.com/office/officeart/2005/8/layout/orgChart1"/>
    <dgm:cxn modelId="{2E2D1983-F704-4F43-B94F-BAE2529DA072}" type="presParOf" srcId="{C6AF415C-0A80-4E26-8F3A-35AAB8EE9356}" destId="{AF18B986-8FBA-42CC-8B67-70134364EF74}" srcOrd="3" destOrd="0" presId="urn:microsoft.com/office/officeart/2005/8/layout/orgChart1"/>
    <dgm:cxn modelId="{3212B221-486C-403F-9BB4-E6DC3B85EDD5}" type="presParOf" srcId="{AF18B986-8FBA-42CC-8B67-70134364EF74}" destId="{10E4A219-D61B-44DB-B88A-FA931FE967D7}" srcOrd="0" destOrd="0" presId="urn:microsoft.com/office/officeart/2005/8/layout/orgChart1"/>
    <dgm:cxn modelId="{6611E1CA-F8E0-4925-AE82-947DBA8E49FE}" type="presParOf" srcId="{10E4A219-D61B-44DB-B88A-FA931FE967D7}" destId="{B1D2F5AD-AF1A-4A44-928F-412ED8D04BBD}" srcOrd="0" destOrd="0" presId="urn:microsoft.com/office/officeart/2005/8/layout/orgChart1"/>
    <dgm:cxn modelId="{377C34F4-34D0-4194-BE3A-C0E087B32C0A}" type="presParOf" srcId="{10E4A219-D61B-44DB-B88A-FA931FE967D7}" destId="{5FD1AB7D-3327-40DC-B5E2-CBA409C44519}" srcOrd="1" destOrd="0" presId="urn:microsoft.com/office/officeart/2005/8/layout/orgChart1"/>
    <dgm:cxn modelId="{4BF2CFF7-2D2C-43F0-8B29-5A5CFBA178AF}" type="presParOf" srcId="{AF18B986-8FBA-42CC-8B67-70134364EF74}" destId="{2E35340F-A767-49B6-A378-5A4199C8B94A}" srcOrd="1" destOrd="0" presId="urn:microsoft.com/office/officeart/2005/8/layout/orgChart1"/>
    <dgm:cxn modelId="{98FE8532-7307-4045-9E13-4461E564A3B5}" type="presParOf" srcId="{AF18B986-8FBA-42CC-8B67-70134364EF74}" destId="{15CD2E5D-55DD-4337-AEEF-30000303849E}" srcOrd="2" destOrd="0" presId="urn:microsoft.com/office/officeart/2005/8/layout/orgChart1"/>
    <dgm:cxn modelId="{BE5FD3D5-133D-4C7C-876E-6C67F6FAF456}" type="presParOf" srcId="{C6AF415C-0A80-4E26-8F3A-35AAB8EE9356}" destId="{421DAFB4-5B21-48F3-BC68-C83D31F6FBB3}" srcOrd="4" destOrd="0" presId="urn:microsoft.com/office/officeart/2005/8/layout/orgChart1"/>
    <dgm:cxn modelId="{F9A2A203-BC4F-464F-AEDC-D6ADEB9F810D}" type="presParOf" srcId="{C6AF415C-0A80-4E26-8F3A-35AAB8EE9356}" destId="{A056DBCE-C255-4F83-B361-483723166F54}" srcOrd="5" destOrd="0" presId="urn:microsoft.com/office/officeart/2005/8/layout/orgChart1"/>
    <dgm:cxn modelId="{B85E6F12-C624-4A29-BAEE-404663BC6DDB}" type="presParOf" srcId="{A056DBCE-C255-4F83-B361-483723166F54}" destId="{141B1512-F190-4464-808C-77A959D4E1E4}" srcOrd="0" destOrd="0" presId="urn:microsoft.com/office/officeart/2005/8/layout/orgChart1"/>
    <dgm:cxn modelId="{F887C1D7-6706-4351-948B-BF77EB3F4C1C}" type="presParOf" srcId="{141B1512-F190-4464-808C-77A959D4E1E4}" destId="{D38C867E-ED20-4456-B77E-D379FE27C1D8}" srcOrd="0" destOrd="0" presId="urn:microsoft.com/office/officeart/2005/8/layout/orgChart1"/>
    <dgm:cxn modelId="{AAE6EFE4-15BA-41D0-9BB4-3F0BC5B9AC2B}" type="presParOf" srcId="{141B1512-F190-4464-808C-77A959D4E1E4}" destId="{95728B42-7D3D-4F6B-9575-E79BEAD084D0}" srcOrd="1" destOrd="0" presId="urn:microsoft.com/office/officeart/2005/8/layout/orgChart1"/>
    <dgm:cxn modelId="{C350CF26-6031-4A71-8E9D-6DEDF5E4466A}" type="presParOf" srcId="{A056DBCE-C255-4F83-B361-483723166F54}" destId="{A139834E-9236-47E1-B276-43873C9FF024}" srcOrd="1" destOrd="0" presId="urn:microsoft.com/office/officeart/2005/8/layout/orgChart1"/>
    <dgm:cxn modelId="{C5205BED-FFFE-41FB-A5AA-D0678E8C495E}" type="presParOf" srcId="{A056DBCE-C255-4F83-B361-483723166F54}" destId="{31D5D7ED-E1A7-4D88-A805-8AA3CB1FEC57}" srcOrd="2" destOrd="0" presId="urn:microsoft.com/office/officeart/2005/8/layout/orgChart1"/>
    <dgm:cxn modelId="{182324A4-64D3-4F40-B687-FAEA11EBB58B}" type="presParOf" srcId="{50349214-91DE-4AC0-8872-D9881BADCC66}" destId="{D11C0FF2-B101-47C5-8A87-D3849F7C549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1DAFB4-5B21-48F3-BC68-C83D31F6FBB3}">
      <dsp:nvSpPr>
        <dsp:cNvPr id="0" name=""/>
        <dsp:cNvSpPr/>
      </dsp:nvSpPr>
      <dsp:spPr>
        <a:xfrm>
          <a:off x="4343400" y="1996316"/>
          <a:ext cx="3072987" cy="533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664"/>
              </a:lnTo>
              <a:lnTo>
                <a:pt x="3072987" y="266664"/>
              </a:lnTo>
              <a:lnTo>
                <a:pt x="3072987" y="533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757DE-E691-4ED3-A3C6-6E2566D5D046}">
      <dsp:nvSpPr>
        <dsp:cNvPr id="0" name=""/>
        <dsp:cNvSpPr/>
      </dsp:nvSpPr>
      <dsp:spPr>
        <a:xfrm>
          <a:off x="4297680" y="1996316"/>
          <a:ext cx="91440" cy="5333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3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EA24A6-07D2-4755-8107-E662A6C4ABF6}">
      <dsp:nvSpPr>
        <dsp:cNvPr id="0" name=""/>
        <dsp:cNvSpPr/>
      </dsp:nvSpPr>
      <dsp:spPr>
        <a:xfrm>
          <a:off x="1270412" y="1996316"/>
          <a:ext cx="3072987" cy="533328"/>
        </a:xfrm>
        <a:custGeom>
          <a:avLst/>
          <a:gdLst/>
          <a:ahLst/>
          <a:cxnLst/>
          <a:rect l="0" t="0" r="0" b="0"/>
          <a:pathLst>
            <a:path>
              <a:moveTo>
                <a:pt x="3072987" y="0"/>
              </a:moveTo>
              <a:lnTo>
                <a:pt x="3072987" y="266664"/>
              </a:lnTo>
              <a:lnTo>
                <a:pt x="0" y="266664"/>
              </a:lnTo>
              <a:lnTo>
                <a:pt x="0" y="533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E201BC-BE20-4390-833D-F723357FEDB1}">
      <dsp:nvSpPr>
        <dsp:cNvPr id="0" name=""/>
        <dsp:cNvSpPr/>
      </dsp:nvSpPr>
      <dsp:spPr>
        <a:xfrm>
          <a:off x="3073570" y="726487"/>
          <a:ext cx="2539658" cy="12698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Народные-традиционные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игры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73570" y="726487"/>
        <a:ext cx="2539658" cy="1269829"/>
      </dsp:txXfrm>
    </dsp:sp>
    <dsp:sp modelId="{9F65109D-7F30-4442-BFEF-BF4D08F58205}">
      <dsp:nvSpPr>
        <dsp:cNvPr id="0" name=""/>
        <dsp:cNvSpPr/>
      </dsp:nvSpPr>
      <dsp:spPr>
        <a:xfrm>
          <a:off x="583" y="2529645"/>
          <a:ext cx="2539658" cy="12698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Обрядовые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3" y="2529645"/>
        <a:ext cx="2539658" cy="1269829"/>
      </dsp:txXfrm>
    </dsp:sp>
    <dsp:sp modelId="{B1D2F5AD-AF1A-4A44-928F-412ED8D04BBD}">
      <dsp:nvSpPr>
        <dsp:cNvPr id="0" name=""/>
        <dsp:cNvSpPr/>
      </dsp:nvSpPr>
      <dsp:spPr>
        <a:xfrm>
          <a:off x="3073570" y="2529645"/>
          <a:ext cx="2539658" cy="12698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Тренинговые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73570" y="2529645"/>
        <a:ext cx="2539658" cy="1269829"/>
      </dsp:txXfrm>
    </dsp:sp>
    <dsp:sp modelId="{D38C867E-ED20-4456-B77E-D379FE27C1D8}">
      <dsp:nvSpPr>
        <dsp:cNvPr id="0" name=""/>
        <dsp:cNvSpPr/>
      </dsp:nvSpPr>
      <dsp:spPr>
        <a:xfrm>
          <a:off x="6146557" y="2529645"/>
          <a:ext cx="2539658" cy="12698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Досуговые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46557" y="2529645"/>
        <a:ext cx="2539658" cy="1269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Народные игры как средство музыкального развития детей дошкольного возраста с общим недоразвитием речи.</a:t>
            </a:r>
          </a:p>
          <a:p>
            <a:pPr algn="r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МКДОУ «Д/с №16»  г.Бакал</a:t>
            </a:r>
          </a:p>
          <a:p>
            <a:pPr algn="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pPr algn="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Юсупова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Люция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Фаритовна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Игра « Юрта»</a:t>
            </a:r>
            <a:endParaRPr lang="ru-RU" sz="3200" dirty="0">
              <a:cs typeface="Times New Roman" pitchFamily="18" charset="0"/>
            </a:endParaRPr>
          </a:p>
        </p:txBody>
      </p:sp>
      <p:pic>
        <p:nvPicPr>
          <p:cNvPr id="4" name="Содержимое 3" descr="IMG_3643 -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682168" cy="532859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Народные игры могут и должны занимать достойное место в педагогической работе с дошкольниками. Новые условия жизни и быта современных людей не позволяют воспитывать детей так, как их воспитывали далекие предки. Но знать эти особенности воспитания необходимо и нужно заимствовать из богатейшего наследия все, что интересно и полезно.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Игра «</a:t>
            </a:r>
            <a:r>
              <a:rPr lang="ru-RU" sz="3200" dirty="0" err="1" smtClean="0">
                <a:cs typeface="Times New Roman" pitchFamily="18" charset="0"/>
              </a:rPr>
              <a:t>Чурилки</a:t>
            </a:r>
            <a:r>
              <a:rPr lang="ru-RU" sz="3200" dirty="0" smtClean="0">
                <a:cs typeface="Times New Roman" pitchFamily="18" charset="0"/>
              </a:rPr>
              <a:t>»</a:t>
            </a:r>
            <a:endParaRPr lang="ru-RU" sz="3200" dirty="0">
              <a:cs typeface="Times New Roman" pitchFamily="18" charset="0"/>
            </a:endParaRPr>
          </a:p>
        </p:txBody>
      </p:sp>
      <p:pic>
        <p:nvPicPr>
          <p:cNvPr id="6" name="Содержимое 5" descr="IMG_36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Игра « Золотые ворота»</a:t>
            </a:r>
            <a:endParaRPr lang="ru-RU" sz="3200" dirty="0">
              <a:cs typeface="Times New Roman" pitchFamily="18" charset="0"/>
            </a:endParaRPr>
          </a:p>
        </p:txBody>
      </p:sp>
      <p:pic>
        <p:nvPicPr>
          <p:cNvPr id="4" name="Содержимое 3" descr="IMG_36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682168" cy="547260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Народная игра – уникальный феномен общечеловеческой культуры, поскольку у каждого века, у каждой эпохи, у каждого конкретного этноса, у любого поколения есть свои любимые игры. В этих играх  ярко отражается образ жизни людей, их быт, представления о чести, смелости, мужестве, желание обладать силой, ловкостью, выносливостью, быстротой, проявлять смекалку, выдержку, творческую выдумку, находчивость, волю и стремление к победе. 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32856"/>
            <a:ext cx="7096832" cy="19442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Спасибо за внимание!</a:t>
            </a:r>
            <a:endParaRPr lang="ru-RU" sz="3200" dirty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610160" cy="54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Игру недаром называют «ведущей»- именно благодаря ей, ребенок познаёт окружающий его мир предметов и людей, входит в мир социальных отношений, в сообщество взрослых. Через игру ребенок познает самого себя, свои возможности.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«Игра- это искра, зажигающая огонёк пытливости и любознательности».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В.И.Сухомлинский.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610160" cy="54006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Русские народные игры имеют многотысячелетнюю историю: они сохранились до наших дней со времен глубокой старины, передавались из поколения в поколение, вбирая в себя лучшие национальные традиции.</a:t>
            </a:r>
            <a:b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Помимо сохранения народных традиций игры оказывают большое влияние на воспитание характера, силы воли, интереса к народному творчеству у детей.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Игра «Плетень»</a:t>
            </a:r>
            <a:endParaRPr lang="ru-RU" sz="3200" dirty="0">
              <a:cs typeface="Times New Roman" pitchFamily="18" charset="0"/>
            </a:endParaRPr>
          </a:p>
        </p:txBody>
      </p:sp>
      <p:pic>
        <p:nvPicPr>
          <p:cNvPr id="4" name="Содержимое 3" descr="IMG_35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Игра «Кот и мыши»</a:t>
            </a:r>
            <a:endParaRPr lang="ru-RU" sz="3200" dirty="0"/>
          </a:p>
        </p:txBody>
      </p:sp>
      <p:pic>
        <p:nvPicPr>
          <p:cNvPr id="5" name="Содержимое 4" descr="IMG_35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610160" cy="554461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Вся сфера деятельности детских садов для детей с нарушениями речи должна быть подчинена устранению дефекта речи и развитию общих качеств и свойств личности ребенка. Педагогический эффект в решении этой отнюдь не простой проблемы зависит от творческого профессионального контакта логопеда с воспитателем, от верного понимания своих задач – коррекционной и воспитательной.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794224" cy="538692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Принципы систематизации народных игр.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-принцип ориентировки на ведущие идеи народной педагогики.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-принцип разнообразия и вариативности народных игр.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-принцип систематичности и последовательности.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-принцип учета возрастных и индивидуальных особенностей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-принцип взаимосвязи содержания народных игр с региональной культурой.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-принцип активизации игровой культуры взрослых.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Классификация народных игр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Игра « Как на тоненький ледок»</a:t>
            </a:r>
            <a:endParaRPr lang="ru-RU" sz="3200" dirty="0">
              <a:cs typeface="Times New Roman" pitchFamily="18" charset="0"/>
            </a:endParaRPr>
          </a:p>
        </p:txBody>
      </p:sp>
      <p:pic>
        <p:nvPicPr>
          <p:cNvPr id="6" name="Содержимое 5" descr="IMG_36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501</TotalTime>
  <Words>324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Игру недаром называют «ведущей»- именно благодаря ей, ребенок познаёт окружающий его мир предметов и людей, входит в мир социальных отношений, в сообщество взрослых. Через игру ребенок познает самого себя, свои возможности. «Игра- это искра, зажигающая огонёк пытливости и любознательности».                                      В.И.Сухомлинский.</vt:lpstr>
      <vt:lpstr>Русские народные игры имеют многотысячелетнюю историю: они сохранились до наших дней со времен глубокой старины, передавались из поколения в поколение, вбирая в себя лучшие национальные традиции. Помимо сохранения народных традиций игры оказывают большое влияние на воспитание характера, силы воли, интереса к народному творчеству у детей. </vt:lpstr>
      <vt:lpstr>Игра «Плетень»</vt:lpstr>
      <vt:lpstr>Игра «Кот и мыши»</vt:lpstr>
      <vt:lpstr>Вся сфера деятельности детских садов для детей с нарушениями речи должна быть подчинена устранению дефекта речи и развитию общих качеств и свойств личности ребенка. Педагогический эффект в решении этой отнюдь не простой проблемы зависит от творческого профессионального контакта логопеда с воспитателем, от верного понимания своих задач – коррекционной и воспитательной. </vt:lpstr>
      <vt:lpstr>Принципы систематизации народных игр.     -принцип ориентировки на ведущие идеи народной педагогики.     -принцип разнообразия и вариативности народных игр.     -принцип систематичности и последовательности.     -принцип учета возрастных и индивидуальных особенностей     -принцип взаимосвязи содержания народных игр с региональной культурой.     -принцип активизации игровой культуры взрослых. </vt:lpstr>
      <vt:lpstr>Классификация народных игр</vt:lpstr>
      <vt:lpstr>Игра « Как на тоненький ледок»</vt:lpstr>
      <vt:lpstr>Игра « Юрта»</vt:lpstr>
      <vt:lpstr>Народные игры могут и должны занимать достойное место в педагогической работе с дошкольниками. Новые условия жизни и быта современных людей не позволяют воспитывать детей так, как их воспитывали далекие предки. Но знать эти особенности воспитания необходимо и нужно заимствовать из богатейшего наследия все, что интересно и полезно.</vt:lpstr>
      <vt:lpstr>Игра «Чурилки»</vt:lpstr>
      <vt:lpstr>Игра « Золотые ворота»</vt:lpstr>
      <vt:lpstr> Народная игра – уникальный феномен общечеловеческой культуры, поскольку у каждого века, у каждой эпохи, у каждого конкретного этноса, у любого поколения есть свои любимые игры. В этих играх  ярко отражается образ жизни людей, их быт, представления о чести, смелости, мужестве, желание обладать силой, ловкостью, выносливостью, быстротой, проявлять смекалку, выдержку, творческую выдумку, находчивость, волю и стремление к победе.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игры как средство формирования диалогической речи</dc:title>
  <cp:lastModifiedBy>Admin</cp:lastModifiedBy>
  <cp:revision>55</cp:revision>
  <dcterms:modified xsi:type="dcterms:W3CDTF">2017-01-12T13:57:07Z</dcterms:modified>
</cp:coreProperties>
</file>