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63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0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C9ED-C526-4D7F-AAEF-98C046E064F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2C3001F-F7C1-49B3-B268-76583DADE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C9ED-C526-4D7F-AAEF-98C046E064F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001F-F7C1-49B3-B268-76583DADE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C9ED-C526-4D7F-AAEF-98C046E064F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001F-F7C1-49B3-B268-76583DADE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C9ED-C526-4D7F-AAEF-98C046E064F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2C3001F-F7C1-49B3-B268-76583DADE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C9ED-C526-4D7F-AAEF-98C046E064F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001F-F7C1-49B3-B268-76583DADE0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C9ED-C526-4D7F-AAEF-98C046E064F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001F-F7C1-49B3-B268-76583DADE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C9ED-C526-4D7F-AAEF-98C046E064F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2C3001F-F7C1-49B3-B268-76583DADE0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C9ED-C526-4D7F-AAEF-98C046E064F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001F-F7C1-49B3-B268-76583DADE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C9ED-C526-4D7F-AAEF-98C046E064F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001F-F7C1-49B3-B268-76583DADE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C9ED-C526-4D7F-AAEF-98C046E064F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001F-F7C1-49B3-B268-76583DADE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C9ED-C526-4D7F-AAEF-98C046E064F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3001F-F7C1-49B3-B268-76583DADE0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6A8C9ED-C526-4D7F-AAEF-98C046E064F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2C3001F-F7C1-49B3-B268-76583DADE0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3212976"/>
            <a:ext cx="6571456" cy="331236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«Приготовление </a:t>
            </a:r>
            <a:r>
              <a:rPr lang="ru-RU" i="1" dirty="0" err="1" smtClean="0"/>
              <a:t>Панкейков</a:t>
            </a:r>
            <a:r>
              <a:rPr lang="ru-RU" i="1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Руководители:</a:t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</a:rPr>
              <a:t>Ккзнецова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 Ирина Петровна и</a:t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</a:rPr>
              <a:t>Ханяева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 Светлана Григорьевна</a:t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836712"/>
            <a:ext cx="7795592" cy="2376264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         Кружок</a:t>
            </a:r>
          </a:p>
          <a:p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            «</a:t>
            </a:r>
            <a:r>
              <a:rPr lang="ru-RU" sz="5400" dirty="0" smtClean="0">
                <a:solidFill>
                  <a:schemeClr val="bg2">
                    <a:lumMod val="25000"/>
                  </a:schemeClr>
                </a:solidFill>
              </a:rPr>
              <a:t>Ресторанное дело</a:t>
            </a: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Процесс приготовления: просеиваем муку, вводим остальные ингредиенты – сахарный песок</a:t>
            </a:r>
            <a:endParaRPr lang="ru-RU" sz="2400" dirty="0"/>
          </a:p>
        </p:txBody>
      </p:sp>
      <p:pic>
        <p:nvPicPr>
          <p:cNvPr id="1026" name="Picture 2" descr="C:\Users\Acer\Desktop\кружок фото\малыши кружокпанкейки\IMG_03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</p:spPr>
      </p:pic>
      <p:pic>
        <p:nvPicPr>
          <p:cNvPr id="1027" name="Picture 3" descr="C:\Users\Acer\Desktop\кружок фото\малыши кружокпанкейки\IMG_03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8250" y="1600200"/>
            <a:ext cx="35433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Добавляем какао-порошок и перемешиваем</a:t>
            </a:r>
            <a:endParaRPr lang="ru-RU" sz="2400" dirty="0"/>
          </a:p>
        </p:txBody>
      </p:sp>
      <p:pic>
        <p:nvPicPr>
          <p:cNvPr id="5122" name="Picture 2" descr="C:\Users\Acer\Desktop\кружок фото\малыши кружокпанкейки\IMG_03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</p:spPr>
      </p:pic>
      <p:pic>
        <p:nvPicPr>
          <p:cNvPr id="5123" name="Picture 3" descr="C:\Users\Acer\Desktop\кружок фото\малыши кружокпанкейки\IMG_03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8250" y="1600200"/>
            <a:ext cx="35433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Жарим </a:t>
            </a:r>
            <a:r>
              <a:rPr lang="ru-RU" dirty="0" err="1" smtClean="0"/>
              <a:t>панкейки</a:t>
            </a:r>
            <a:r>
              <a:rPr lang="ru-RU" dirty="0" smtClean="0"/>
              <a:t> на </a:t>
            </a:r>
            <a:r>
              <a:rPr lang="ru-RU" dirty="0" err="1" smtClean="0"/>
              <a:t>сужой</a:t>
            </a:r>
            <a:r>
              <a:rPr lang="ru-RU" dirty="0" smtClean="0"/>
              <a:t> сковороде</a:t>
            </a:r>
            <a:endParaRPr lang="ru-RU" dirty="0"/>
          </a:p>
        </p:txBody>
      </p:sp>
      <p:pic>
        <p:nvPicPr>
          <p:cNvPr id="3074" name="Picture 2" descr="C:\Users\Acer\Desktop\кружок фото\малыши кружокпанкейки\IMG_03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</p:spPr>
      </p:pic>
      <p:pic>
        <p:nvPicPr>
          <p:cNvPr id="3076" name="Picture 4" descr="C:\Users\Acer\Desktop\кружок фото\малыши кружокпанкейки\IMG_03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8250" y="1600200"/>
            <a:ext cx="35433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Результат работы</a:t>
            </a:r>
            <a:endParaRPr lang="ru-RU" dirty="0"/>
          </a:p>
        </p:txBody>
      </p:sp>
      <p:pic>
        <p:nvPicPr>
          <p:cNvPr id="7170" name="Picture 2" descr="C:\Users\Acer\Desktop\кружок фото\малыши кружокпанкейки\IMG_03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</p:spPr>
      </p:pic>
      <p:pic>
        <p:nvPicPr>
          <p:cNvPr id="7171" name="Picture 3" descr="C:\Users\Acer\Desktop\кружок фото\малыши кружокпанкейки\IMG_035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8487" y="1988840"/>
            <a:ext cx="4803113" cy="36023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За работой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2050" name="Picture 2" descr="C:\Users\Acer\Desktop\кружок фото\панкейки\IMG_02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9438"/>
          <a:stretch>
            <a:fillRect/>
          </a:stretch>
        </p:blipFill>
        <p:spPr bwMode="auto">
          <a:xfrm>
            <a:off x="323528" y="1412776"/>
            <a:ext cx="3795464" cy="3143250"/>
          </a:xfrm>
          <a:prstGeom prst="rect">
            <a:avLst/>
          </a:prstGeom>
          <a:noFill/>
        </p:spPr>
      </p:pic>
      <p:pic>
        <p:nvPicPr>
          <p:cNvPr id="2051" name="Picture 3" descr="C:\Users\Acer\Desktop\кружок фото\панкейки\IMG_02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3977"/>
          <a:stretch>
            <a:fillRect/>
          </a:stretch>
        </p:blipFill>
        <p:spPr bwMode="auto">
          <a:xfrm>
            <a:off x="3995936" y="2060848"/>
            <a:ext cx="2657475" cy="4536504"/>
          </a:xfrm>
          <a:prstGeom prst="rect">
            <a:avLst/>
          </a:prstGeom>
          <a:noFill/>
        </p:spPr>
      </p:pic>
      <p:pic>
        <p:nvPicPr>
          <p:cNvPr id="2052" name="Picture 4" descr="C:\Users\Acer\Desktop\кружок фото\панкейки\IMG_0241.JPG"/>
          <p:cNvPicPr>
            <a:picLocks noChangeAspect="1" noChangeArrowheads="1"/>
          </p:cNvPicPr>
          <p:nvPr/>
        </p:nvPicPr>
        <p:blipFill>
          <a:blip r:embed="rId4" cstate="print"/>
          <a:srcRect l="13057" r="10704" b="16912"/>
          <a:stretch>
            <a:fillRect/>
          </a:stretch>
        </p:blipFill>
        <p:spPr bwMode="auto">
          <a:xfrm>
            <a:off x="6516216" y="1124744"/>
            <a:ext cx="2304256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rgbClr val="FFC000"/>
                </a:solidFill>
              </a:rPr>
              <a:t>Панкейки</a:t>
            </a:r>
            <a:r>
              <a:rPr lang="ru-RU" dirty="0" smtClean="0">
                <a:solidFill>
                  <a:srgbClr val="FFC000"/>
                </a:solidFill>
              </a:rPr>
              <a:t> на славу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3074" name="Picture 2" descr="C:\Users\Acer\Desktop\кружок фото\панкейки\IMG_026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4191000" cy="2357438"/>
          </a:xfrm>
          <a:prstGeom prst="rect">
            <a:avLst/>
          </a:prstGeom>
          <a:noFill/>
        </p:spPr>
      </p:pic>
      <p:pic>
        <p:nvPicPr>
          <p:cNvPr id="3075" name="Picture 3" descr="C:\Users\Acer\Desktop\кружок фото\IMG_01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05064"/>
            <a:ext cx="4464495" cy="2511279"/>
          </a:xfrm>
          <a:prstGeom prst="rect">
            <a:avLst/>
          </a:prstGeom>
          <a:noFill/>
        </p:spPr>
      </p:pic>
      <p:pic>
        <p:nvPicPr>
          <p:cNvPr id="3076" name="Picture 4" descr="C:\Users\Acer\Desktop\кружок фото\IMG_016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708920"/>
            <a:ext cx="4343400" cy="2443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</TotalTime>
  <Words>39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«Приготовление Панкейков»    Руководители: Ккзнецова Ирина Петровна и Ханяева Светлана Григорьевна </vt:lpstr>
      <vt:lpstr>Процесс приготовления: просеиваем муку, вводим остальные ингредиенты – сахарный песок</vt:lpstr>
      <vt:lpstr>Добавляем какао-порошок и перемешиваем</vt:lpstr>
      <vt:lpstr>Жарим панкейки на сужой сковороде</vt:lpstr>
      <vt:lpstr>Результат работы</vt:lpstr>
      <vt:lpstr>За работой</vt:lpstr>
      <vt:lpstr>Панкейки на славу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«Приготовление Панкейков»  Руководитель: Ккзнецова Ирина Петровна</dc:title>
  <dc:creator>кузнецова</dc:creator>
  <cp:lastModifiedBy>кузнецова</cp:lastModifiedBy>
  <cp:revision>12</cp:revision>
  <dcterms:created xsi:type="dcterms:W3CDTF">2016-11-25T07:34:51Z</dcterms:created>
  <dcterms:modified xsi:type="dcterms:W3CDTF">2017-01-11T11:55:14Z</dcterms:modified>
</cp:coreProperties>
</file>