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2D0E4-D280-416A-8A46-39D0DC2BE9D6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4C77B-2A36-4FB9-97E2-DFF1991CE1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2D0E4-D280-416A-8A46-39D0DC2BE9D6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4C77B-2A36-4FB9-97E2-DFF1991CE1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2D0E4-D280-416A-8A46-39D0DC2BE9D6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4C77B-2A36-4FB9-97E2-DFF1991CE1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2D0E4-D280-416A-8A46-39D0DC2BE9D6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4C77B-2A36-4FB9-97E2-DFF1991CE1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2D0E4-D280-416A-8A46-39D0DC2BE9D6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4C77B-2A36-4FB9-97E2-DFF1991CE1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2D0E4-D280-416A-8A46-39D0DC2BE9D6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4C77B-2A36-4FB9-97E2-DFF1991CE1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2D0E4-D280-416A-8A46-39D0DC2BE9D6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4C77B-2A36-4FB9-97E2-DFF1991CE1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2D0E4-D280-416A-8A46-39D0DC2BE9D6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4C77B-2A36-4FB9-97E2-DFF1991CE1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2D0E4-D280-416A-8A46-39D0DC2BE9D6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4C77B-2A36-4FB9-97E2-DFF1991CE1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2D0E4-D280-416A-8A46-39D0DC2BE9D6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4C77B-2A36-4FB9-97E2-DFF1991CE1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2D0E4-D280-416A-8A46-39D0DC2BE9D6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4C77B-2A36-4FB9-97E2-DFF1991CE1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2D0E4-D280-416A-8A46-39D0DC2BE9D6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54C77B-2A36-4FB9-97E2-DFF1991CE16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семь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1" y="428604"/>
            <a:ext cx="8572560" cy="600079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МАМА</a:t>
            </a:r>
            <a:endParaRPr lang="ru-RU" dirty="0"/>
          </a:p>
        </p:txBody>
      </p:sp>
      <p:pic>
        <p:nvPicPr>
          <p:cNvPr id="6" name="Содержимое 5" descr="мама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357298"/>
            <a:ext cx="8429684" cy="514353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ПАПА</a:t>
            </a:r>
            <a:endParaRPr lang="ru-RU" dirty="0"/>
          </a:p>
        </p:txBody>
      </p:sp>
      <p:pic>
        <p:nvPicPr>
          <p:cNvPr id="4" name="Содержимое 3" descr="пап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500174"/>
            <a:ext cx="7215237" cy="4857784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БАБУШКА</a:t>
            </a:r>
            <a:endParaRPr lang="ru-RU" dirty="0"/>
          </a:p>
        </p:txBody>
      </p:sp>
      <p:pic>
        <p:nvPicPr>
          <p:cNvPr id="4" name="Содержимое 3" descr="бабуш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428736"/>
            <a:ext cx="7143800" cy="500066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ДЕДУШКА</a:t>
            </a:r>
            <a:endParaRPr lang="ru-RU" dirty="0"/>
          </a:p>
        </p:txBody>
      </p:sp>
      <p:pic>
        <p:nvPicPr>
          <p:cNvPr id="4" name="Содержимое 3" descr="дедуш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1643050"/>
            <a:ext cx="7643866" cy="4500594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СЫН</a:t>
            </a:r>
            <a:endParaRPr lang="ru-RU" dirty="0"/>
          </a:p>
        </p:txBody>
      </p:sp>
      <p:pic>
        <p:nvPicPr>
          <p:cNvPr id="4" name="Содержимое 3" descr="сы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1500174"/>
            <a:ext cx="5572164" cy="4857784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ДОЧКА</a:t>
            </a:r>
            <a:endParaRPr lang="ru-RU" dirty="0"/>
          </a:p>
        </p:txBody>
      </p:sp>
      <p:pic>
        <p:nvPicPr>
          <p:cNvPr id="4" name="Содержимое 3" descr="доч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600200"/>
            <a:ext cx="7715304" cy="468632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СЕМЬЯ У ЖИВОТНЫХ</a:t>
            </a:r>
            <a:endParaRPr lang="ru-RU" dirty="0"/>
          </a:p>
        </p:txBody>
      </p:sp>
      <p:pic>
        <p:nvPicPr>
          <p:cNvPr id="1026" name="Picture 2" descr="C:\Documents and Settings\x\Рабочий стол\животные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500174"/>
            <a:ext cx="7215238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9</Words>
  <Application>Microsoft Office PowerPoint</Application>
  <PresentationFormat>Экран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МАМА</vt:lpstr>
      <vt:lpstr>ПАПА</vt:lpstr>
      <vt:lpstr>БАБУШКА</vt:lpstr>
      <vt:lpstr>ДЕДУШКА</vt:lpstr>
      <vt:lpstr>СЫН</vt:lpstr>
      <vt:lpstr>ДОЧКА</vt:lpstr>
      <vt:lpstr>СЕМЬЯ У ЖИВОТНЫХ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</dc:creator>
  <cp:lastModifiedBy>x</cp:lastModifiedBy>
  <cp:revision>1</cp:revision>
  <dcterms:created xsi:type="dcterms:W3CDTF">2017-01-12T09:40:39Z</dcterms:created>
  <dcterms:modified xsi:type="dcterms:W3CDTF">2017-01-12T09:47:46Z</dcterms:modified>
</cp:coreProperties>
</file>