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  <p:sldMasterId id="2147483881" r:id="rId2"/>
  </p:sldMasterIdLst>
  <p:notesMasterIdLst>
    <p:notesMasterId r:id="rId14"/>
  </p:notesMasterIdLst>
  <p:sldIdLst>
    <p:sldId id="256" r:id="rId3"/>
    <p:sldId id="257" r:id="rId4"/>
    <p:sldId id="258" r:id="rId5"/>
    <p:sldId id="262" r:id="rId6"/>
    <p:sldId id="263" r:id="rId7"/>
    <p:sldId id="264" r:id="rId8"/>
    <p:sldId id="290" r:id="rId9"/>
    <p:sldId id="265" r:id="rId10"/>
    <p:sldId id="294" r:id="rId11"/>
    <p:sldId id="293" r:id="rId12"/>
    <p:sldId id="29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338" autoAdjust="0"/>
    <p:restoredTop sz="94383" autoAdjust="0"/>
  </p:normalViewPr>
  <p:slideViewPr>
    <p:cSldViewPr>
      <p:cViewPr varScale="1">
        <p:scale>
          <a:sx n="102" d="100"/>
          <a:sy n="102" d="100"/>
        </p:scale>
        <p:origin x="-2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EE0D3-84E5-45AF-8278-EF693EC704F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D305F-8190-4E36-9A89-3434B0E66B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7088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2047390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7646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4742800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95082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6889898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7214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6681362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6678511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9556815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5379375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9074423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003225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8600226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9273221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0288357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0081836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3992972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0960980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030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553816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350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89712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2017947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6730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7027677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2320946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6725492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2814493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675434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5009811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8180736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7093566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6387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</p:sldLayoutIdLst>
  <p:transition spd="slow">
    <p:split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EE3BB-1FF0-406E-96A1-7541E9D59C0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D3C671B-7245-4AA6-8721-74876CE84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7859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895" r:id="rId14"/>
    <p:sldLayoutId id="2147483896" r:id="rId15"/>
    <p:sldLayoutId id="2147483897" r:id="rId16"/>
  </p:sldLayoutIdLst>
  <p:transition spd="slow">
    <p:split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57752" y="4929198"/>
            <a:ext cx="4286248" cy="1714488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  <a:cs typeface="Arial" pitchFamily="34" charset="0"/>
              </a:rPr>
              <a:t>Выполнила: </a:t>
            </a:r>
            <a:br>
              <a:rPr lang="ru-RU" sz="2400" dirty="0" smtClean="0">
                <a:solidFill>
                  <a:schemeClr val="tx1"/>
                </a:solidFill>
                <a:latin typeface="Bookman Old Style" pitchFamily="18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  <a:cs typeface="Arial" pitchFamily="34" charset="0"/>
              </a:rPr>
              <a:t>ученица </a:t>
            </a:r>
            <a:br>
              <a:rPr lang="ru-RU" sz="2400" dirty="0" smtClean="0">
                <a:solidFill>
                  <a:schemeClr val="tx1"/>
                </a:solidFill>
                <a:latin typeface="Bookman Old Style" pitchFamily="18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  <a:cs typeface="Arial" pitchFamily="34" charset="0"/>
              </a:rPr>
              <a:t>8 класса </a:t>
            </a:r>
            <a:br>
              <a:rPr lang="ru-RU" sz="2400" dirty="0" smtClean="0">
                <a:solidFill>
                  <a:schemeClr val="tx1"/>
                </a:solidFill>
                <a:latin typeface="Bookman Old Style" pitchFamily="18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  <a:cs typeface="Arial" pitchFamily="34" charset="0"/>
              </a:rPr>
              <a:t>Кузнецова </a:t>
            </a:r>
            <a:r>
              <a:rPr lang="ru-RU" sz="2400" dirty="0" err="1" smtClean="0">
                <a:solidFill>
                  <a:schemeClr val="tx1"/>
                </a:solidFill>
                <a:latin typeface="Bookman Old Style" pitchFamily="18" charset="0"/>
                <a:cs typeface="Arial" pitchFamily="34" charset="0"/>
              </a:rPr>
              <a:t>Камила</a:t>
            </a: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Bookman Old Style" pitchFamily="18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  <a:cs typeface="Arial" pitchFamily="34" charset="0"/>
              </a:rPr>
              <a:t>Руководитель: Екимков Геннадий Васильевич</a:t>
            </a:r>
            <a:endParaRPr lang="ru-RU" sz="2400" dirty="0">
              <a:solidFill>
                <a:schemeClr val="tx1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7271" y="923313"/>
            <a:ext cx="7772400" cy="1497575"/>
          </a:xfrm>
        </p:spPr>
        <p:txBody>
          <a:bodyPr>
            <a:normAutofit fontScale="92500" lnSpcReduction="20000"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Bookman Old Style" pitchFamily="18" charset="0"/>
                <a:cs typeface="Arial" pitchFamily="34" charset="0"/>
              </a:rPr>
              <a:t>ВЛИЯНИЕ ВОЛЬНОЙ БОРЬБЫ НА ЗДОРОВЬЕ И РАЗВИТИЕ  ФИЗИЧЕСКИХ КАЧЕСТВ </a:t>
            </a:r>
            <a:endParaRPr lang="ru-RU" sz="4000" dirty="0">
              <a:solidFill>
                <a:schemeClr val="tx1"/>
              </a:solidFill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4" name="Рисунок 3" descr="201213091506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00306"/>
            <a:ext cx="4918808" cy="4150244"/>
          </a:xfrm>
          <a:prstGeom prst="round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071802" y="357166"/>
            <a:ext cx="3643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Тема проекта:</a:t>
            </a:r>
            <a:endParaRPr lang="ru-RU" sz="3200" b="1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1700808"/>
            <a:ext cx="6781723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/>
              <a:t>Спорт – неотъемлемая часть жизни человека. Спорт не только полезен, но и интересен. Существуют различные виды спорта, в зависимости от своих предпочтений и возможностей, мы можем выбрать плавание или бег, футбол или теннис и т.д. Спорт имеет древнюю историю и  в настоящее  время его значение с каждым годом возрастает.  </a:t>
            </a:r>
          </a:p>
          <a:p>
            <a:pPr marL="0" indent="0" algn="ctr">
              <a:buNone/>
            </a:pPr>
            <a:r>
              <a:rPr lang="ru-RU" sz="2000" dirty="0" smtClean="0"/>
              <a:t>Закончить работу хотелось бы словами В.В. Путина, которые стали девизом для многих : «Детский и молодежный спорт – фундамент здоровья страны». </a:t>
            </a:r>
            <a:endParaRPr lang="ru-RU" sz="2000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132856"/>
            <a:ext cx="8136904" cy="223224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Доклад окончен!</a:t>
            </a:r>
            <a:br>
              <a:rPr lang="ru-RU" sz="6000" dirty="0" smtClean="0"/>
            </a:br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3585136009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9303"/>
            <a:ext cx="6714032" cy="809417"/>
          </a:xfrm>
        </p:spPr>
        <p:txBody>
          <a:bodyPr/>
          <a:lstStyle/>
          <a:p>
            <a:r>
              <a:rPr lang="ru-RU" dirty="0" smtClean="0"/>
              <a:t>Цель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24744"/>
            <a:ext cx="6768752" cy="3880773"/>
          </a:xfrm>
        </p:spPr>
        <p:txBody>
          <a:bodyPr/>
          <a:lstStyle/>
          <a:p>
            <a:r>
              <a:rPr lang="ru-RU" dirty="0" smtClean="0"/>
              <a:t>Определение влияния занятий вольной борьбой на здоровье человека</a:t>
            </a:r>
            <a:endParaRPr lang="ru-RU" dirty="0"/>
          </a:p>
        </p:txBody>
      </p:sp>
      <p:pic>
        <p:nvPicPr>
          <p:cNvPr id="4" name="Рисунок 3" descr="nadya_fedorov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9080" y="2428852"/>
            <a:ext cx="5247875" cy="3935906"/>
          </a:xfrm>
          <a:prstGeom prst="roundRect">
            <a:avLst/>
          </a:prstGeom>
          <a:ln w="28575">
            <a:solidFill>
              <a:srgbClr val="002060"/>
            </a:solidFill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803176"/>
          </a:xfrm>
        </p:spPr>
        <p:txBody>
          <a:bodyPr/>
          <a:lstStyle/>
          <a:p>
            <a:r>
              <a:rPr lang="ru-RU" dirty="0" smtClean="0"/>
              <a:t>Задачи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8" y="1412776"/>
            <a:ext cx="6842722" cy="4824536"/>
          </a:xfrm>
        </p:spPr>
        <p:txBody>
          <a:bodyPr>
            <a:noAutofit/>
          </a:bodyPr>
          <a:lstStyle/>
          <a:p>
            <a:r>
              <a:rPr lang="ru-RU" sz="2800" dirty="0" smtClean="0"/>
              <a:t>История зарождения вольной борьбы</a:t>
            </a:r>
          </a:p>
          <a:p>
            <a:r>
              <a:rPr lang="ru-RU" sz="2800" dirty="0" smtClean="0"/>
              <a:t>Что такое вольная борьба?!</a:t>
            </a:r>
          </a:p>
          <a:p>
            <a:r>
              <a:rPr lang="ru-RU" sz="2800" dirty="0" smtClean="0"/>
              <a:t>Определить эффективность влияния занятий спортом на состояние здоровья человека.</a:t>
            </a:r>
          </a:p>
          <a:p>
            <a:r>
              <a:rPr lang="ru-RU" sz="2800" dirty="0" smtClean="0"/>
              <a:t>Преимущества борьбы.</a:t>
            </a:r>
          </a:p>
          <a:p>
            <a:r>
              <a:rPr lang="ru-RU" sz="2800" dirty="0" smtClean="0"/>
              <a:t>Сделать собственные выводы. </a:t>
            </a:r>
            <a:endParaRPr lang="ru-RU" sz="2800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803176"/>
          </a:xfrm>
        </p:spPr>
        <p:txBody>
          <a:bodyPr/>
          <a:lstStyle/>
          <a:p>
            <a:r>
              <a:rPr lang="ru-RU" dirty="0" smtClean="0"/>
              <a:t>Введение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1268760"/>
            <a:ext cx="7274769" cy="5112568"/>
          </a:xfrm>
        </p:spPr>
        <p:txBody>
          <a:bodyPr>
            <a:normAutofit fontScale="92500" lnSpcReduction="10000"/>
          </a:bodyPr>
          <a:lstStyle/>
          <a:p>
            <a:r>
              <a:rPr lang="ru-RU" sz="1900" dirty="0" smtClean="0"/>
              <a:t>Актуальность: Создавшаяся экономическая и экологическая ситуация в нашей стране привела к резкому ухудшению состояния здоровья населения. Современное состояние физического  и духовного здоровья учащихся вызывает серьезное всеобщее опасение . </a:t>
            </a:r>
          </a:p>
          <a:p>
            <a:r>
              <a:rPr lang="ru-RU" sz="1900" dirty="0" smtClean="0"/>
              <a:t>Доказано, по состоянию здоровья 52-58 % школьников имеют ограничения к тому или иному виду деятельности. Причиной такого плачевного состояния здоровья подрастающего поколения является низкая двигательная активность детей. В такой ситуации особое значение приобретает физическая культура и спорт . </a:t>
            </a:r>
          </a:p>
          <a:p>
            <a:r>
              <a:rPr lang="ru-RU" sz="1900" dirty="0" smtClean="0"/>
              <a:t>В настоящее время, когда возрождаются истинные ценности и популяризация многих видов единоборств в России, использование вольной борьбы является актуальным. Вольная борьба предъявляет такие же требования к занимающимся, как и любой вид спортивной борьбы. И поэтому является действенным средством физической подготовки и укрепления здоровья детей.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456" y="188640"/>
            <a:ext cx="7344952" cy="352839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Вольная борьба - единоборство двух спортсменов, которые с помощью различных технических приемов - захватов, бросков, переворотов, подножек, подсечек и др. - стремятся положить друг друга на лопатки и добиться чистой победы, либо победы по очкам (каждый удачно проведенный прием оценивается определенным количеством баллов).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187324">
            <a:off x="455198" y="3909138"/>
            <a:ext cx="3625292" cy="2416861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70143">
            <a:off x="4901262" y="4001218"/>
            <a:ext cx="3853088" cy="2564444"/>
          </a:xfr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136904" cy="720080"/>
          </a:xfrm>
        </p:spPr>
        <p:txBody>
          <a:bodyPr>
            <a:normAutofit/>
          </a:bodyPr>
          <a:lstStyle/>
          <a:p>
            <a:r>
              <a:rPr lang="ru-RU" dirty="0" smtClean="0"/>
              <a:t>История развития вольной борьбы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5184575"/>
          </a:xfrm>
        </p:spPr>
        <p:txBody>
          <a:bodyPr>
            <a:normAutofit/>
          </a:bodyPr>
          <a:lstStyle/>
          <a:p>
            <a:r>
              <a:rPr lang="ru-RU" dirty="0" smtClean="0"/>
              <a:t>На международной спортивной арене </a:t>
            </a:r>
            <a:r>
              <a:rPr lang="ru-RU" b="1" dirty="0" smtClean="0"/>
              <a:t>история вольной борьбы</a:t>
            </a:r>
            <a:r>
              <a:rPr lang="ru-RU" dirty="0" smtClean="0"/>
              <a:t> появилась позже греко-римской борьбы. Родиной вольной борьбы считается Англия, позже она появилась в Америке.</a:t>
            </a:r>
          </a:p>
          <a:p>
            <a:r>
              <a:rPr lang="ru-RU" dirty="0" smtClean="0"/>
              <a:t>История вольной борьбы имела место и в Америке. В соединённых штатах вольная борьба очень популярна, там обожают сильных людей. Впервые на олимпийских играх соревнования по вольной борьбе состоялись также в США в 1904 г. Участвовали в них только американские борцы - 38 чел. С тех пор Соединенные Штаты традиционно хорошо выступают в борьбе вольного стиля. Американцы выиграли с 1904 г по 1996 г на Олимпийских Играх 99 олимпийских медалей - больше, чем любая другая страна. Уже много лет сборная СССР, а теперь России соперничает с очень сильными борцами США. Другими ведущими странами является Иран, где эта борьба - национальный спорт и где борцов почти обожествляют, а также Турция. Некоторые спортивные обозреватели одно время из-за такой популярности вольной борьбы в мире высказывали даже опасение, что МОК может исключить греко-римскую борьбу из программы Олимпийских игр.</a:t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6984776" cy="125272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Влияние занятий вольной борьбой на организм человека: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460" y="2204864"/>
            <a:ext cx="7776864" cy="4075864"/>
          </a:xfrm>
        </p:spPr>
        <p:txBody>
          <a:bodyPr numCol="1"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Вольная борьба  развивает у человека выносливость, подвижность, силу, ловкость.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Благодаря физическим упражнениям становятся прочнее кости, сухожилия, связки ,укрепляется опорно-двигательный аппарат, улучшается осанка.</a:t>
            </a:r>
          </a:p>
          <a:p>
            <a:r>
              <a:rPr lang="ru-RU" sz="2400" dirty="0">
                <a:solidFill>
                  <a:schemeClr val="tx1"/>
                </a:solidFill>
              </a:rPr>
              <a:t>Искусство борьбы состоит, прежде всего, в умении эффективно контролировать ситуацию и формировать ее в свою пользу. 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490793" cy="1320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Травматизм пря занятиях вольной борьбой.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8" y="2160590"/>
            <a:ext cx="7706818" cy="393270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Борьба характеризуется очень высоким процентом травм, полученных во время как соревновательной, так и тренировочной деятельности. Большое количество травм в этом виде спорта можно объяснить тем, что борьба — контактный вид спорта, в котором, контактирование происходит практически постоянно. Это обусловливает высокую степень риска травм. Кроме того, для борьбы характерно большое число столкновений. Травмы возникают во время «сваливаний».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Преимущества борьбы: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412777"/>
            <a:ext cx="6347714" cy="309634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Естественность;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доступность</a:t>
            </a:r>
            <a:r>
              <a:rPr lang="ru-RU" sz="2400" dirty="0">
                <a:solidFill>
                  <a:schemeClr val="tx1"/>
                </a:solidFill>
              </a:rPr>
              <a:t>;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эмоциональность; 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наличие </a:t>
            </a:r>
            <a:r>
              <a:rPr lang="ru-RU" sz="2400" dirty="0">
                <a:solidFill>
                  <a:schemeClr val="tx1"/>
                </a:solidFill>
              </a:rPr>
              <a:t>весовых категорий, снимающих ограничения для занятий борьбой всем </a:t>
            </a:r>
            <a:r>
              <a:rPr lang="ru-RU" sz="2400" dirty="0" smtClean="0">
                <a:solidFill>
                  <a:schemeClr val="tx1"/>
                </a:solidFill>
              </a:rPr>
              <a:t>желающим;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высокое </a:t>
            </a:r>
            <a:r>
              <a:rPr lang="ru-RU" sz="2400" dirty="0">
                <a:solidFill>
                  <a:schemeClr val="tx1"/>
                </a:solidFill>
              </a:rPr>
              <a:t>оздоровительное, воспитательное и образовательное </a:t>
            </a:r>
            <a:r>
              <a:rPr lang="ru-RU" sz="2400" dirty="0" smtClean="0">
                <a:solidFill>
                  <a:schemeClr val="tx1"/>
                </a:solidFill>
              </a:rPr>
              <a:t>значение.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1429635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557</TotalTime>
  <Words>650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Грань</vt:lpstr>
      <vt:lpstr>1_Грань</vt:lpstr>
      <vt:lpstr>Выполнила:  ученица  8 класса  Кузнецова Камила Руководитель: Екимков Геннадий Васильевич</vt:lpstr>
      <vt:lpstr>Цель проекта:</vt:lpstr>
      <vt:lpstr>Задачи :</vt:lpstr>
      <vt:lpstr>Введение </vt:lpstr>
      <vt:lpstr>Вольная борьба - единоборство двух спортсменов, которые с помощью различных технических приемов - захватов, бросков, переворотов, подножек, подсечек и др. - стремятся положить друг друга на лопатки и добиться чистой победы, либо победы по очкам (каждый удачно проведенный прием оценивается определенным количеством баллов). </vt:lpstr>
      <vt:lpstr>История развития вольной борьбы </vt:lpstr>
      <vt:lpstr>Влияние занятий вольной борьбой на организм человека:</vt:lpstr>
      <vt:lpstr>Травматизм пря занятиях вольной борьбой. </vt:lpstr>
      <vt:lpstr>Преимущества борьбы:</vt:lpstr>
      <vt:lpstr>Заключение</vt:lpstr>
      <vt:lpstr>Доклад окончен!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User</cp:lastModifiedBy>
  <cp:revision>63</cp:revision>
  <dcterms:created xsi:type="dcterms:W3CDTF">2013-12-11T16:01:54Z</dcterms:created>
  <dcterms:modified xsi:type="dcterms:W3CDTF">2016-11-29T08:47:13Z</dcterms:modified>
</cp:coreProperties>
</file>