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Рисунок 6" descr="a67d8b5adb06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5661248"/>
            <a:ext cx="1109568" cy="10242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29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217118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245116"/>
            <a:ext cx="8640960" cy="635223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1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0392" y="5661248"/>
            <a:ext cx="827584" cy="10221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F9AF3-3C8A-41E5-8960-543F78A6FC5F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9F5C4-9B31-4BB9-98FB-CE9DA2A1EF0B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 descr="a67d8b5adb06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9512" y="5661248"/>
            <a:ext cx="1109568" cy="10242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172" r="14378" b="6250"/>
          <a:stretch/>
        </p:blipFill>
        <p:spPr bwMode="auto">
          <a:xfrm>
            <a:off x="899592" y="908719"/>
            <a:ext cx="7479175" cy="4848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188640"/>
            <a:ext cx="691276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Изучаем 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Scratch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en-US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Scratch</a:t>
            </a: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692696"/>
            <a:ext cx="6408712" cy="5832648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особенности </a:t>
            </a:r>
            <a:r>
              <a:rPr lang="ru-RU" sz="4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Scratch</a:t>
            </a:r>
            <a:endParaRPr lang="en-US" sz="4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     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38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Блочное программирование</a:t>
            </a:r>
            <a:r>
              <a:rPr lang="ru-RU" sz="3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создание программ в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Scratch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 просто совмещаете графические блоки вместе в стеках. Блоки сделаны так, чтобы их можно было собрать только в синтаксически верных конструкциях, что исключает ошибки. Различные типы данных имеют разные формы, подчеркивая несовместимость. Вы можете сделать изменения в стеках, даже когда программа запущена, что позволяет больше экспериментировать с новыми идеями снова и снова.</a:t>
            </a:r>
          </a:p>
          <a:p>
            <a:pPr lvl="0" algn="l"/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         </a:t>
            </a:r>
            <a:r>
              <a:rPr lang="ru-RU" sz="38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Манипуляции данными</a:t>
            </a:r>
            <a:r>
              <a:rPr lang="ru-RU" sz="3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Scratch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 можете создать программы, которые управляют и смешивают графику, анимацию, музыку и звуки.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Scratch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расширяет возможности управления визуальными данными, которые популярны в сегодняшней культуре — например, добавляя программируемость, похожих на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Photoshop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фильтров.</a:t>
            </a:r>
          </a:p>
          <a:p>
            <a:pPr lvl="0" algn="l"/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       </a:t>
            </a:r>
            <a:r>
              <a:rPr lang="ru-RU" sz="3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38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работа и обмен</a:t>
            </a:r>
            <a:r>
              <a:rPr lang="ru-RU" sz="3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Сайт проекта </a:t>
            </a:r>
            <a:r>
              <a:rPr lang="ru-RU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Scratch</a:t>
            </a: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предлагает вдохновение и аудиторию: вы можете посмотреть проекты других людей, использовать и изменить их картинки и скрипты, и добавить ваш собственный проект. Самое большое достижение — это общая среда и культура, созданная вокруг самого проекта.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www.uroki-scratch.narod.ru/images/p1_pr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944216" cy="213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70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Нарисовать следующий </a:t>
            </a:r>
            <a:r>
              <a:rPr lang="ru-RU" b="1" i="1" dirty="0" smtClean="0"/>
              <a:t>рисунок</a:t>
            </a:r>
            <a:endParaRPr lang="ru-RU" dirty="0"/>
          </a:p>
        </p:txBody>
      </p:sp>
      <p:pic>
        <p:nvPicPr>
          <p:cNvPr id="6" name="Объект 5" descr="http://www.uroki-scratch.narod.ru/images/krugi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336703" cy="45365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78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uroki-scratch.narod.ru/images/krug5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4680520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400505" y="59523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Блок событие.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60743" y="113403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Блок перо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58351" y="150228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Блок внешность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26046" y="2064413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Блок перо</a:t>
            </a:r>
            <a:endParaRPr lang="ru-RU" dirty="0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4825269" y="1758420"/>
            <a:ext cx="360040" cy="98131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928912" y="290966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Блок движение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893644" y="3344791"/>
            <a:ext cx="2652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Блок данные (переменных)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6" t="35794" r="49452" b="33959"/>
          <a:stretch/>
        </p:blipFill>
        <p:spPr bwMode="auto">
          <a:xfrm>
            <a:off x="6789650" y="3344791"/>
            <a:ext cx="1958449" cy="220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434017" y="419481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Блок упр</a:t>
            </a:r>
            <a:r>
              <a:rPr lang="ru-RU" dirty="0"/>
              <a:t>а</a:t>
            </a:r>
            <a:r>
              <a:rPr lang="ru-RU" dirty="0" smtClean="0"/>
              <a:t>вления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93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i="1" dirty="0"/>
              <a:t>Построить </a:t>
            </a:r>
            <a:r>
              <a:rPr lang="ru-RU" sz="3600" b="1" i="1" dirty="0" smtClean="0"/>
              <a:t>график</a:t>
            </a:r>
            <a:br>
              <a:rPr lang="ru-RU" sz="3600" b="1" i="1" dirty="0" smtClean="0"/>
            </a:br>
            <a:r>
              <a:rPr lang="ru-RU" sz="3600" b="1" i="1" dirty="0" smtClean="0"/>
              <a:t> </a:t>
            </a:r>
            <a:r>
              <a:rPr lang="ru-RU" sz="3600" b="1" i="1" dirty="0"/>
              <a:t>функции y=</a:t>
            </a:r>
            <a:r>
              <a:rPr lang="ru-RU" sz="3600" b="1" i="1" dirty="0" err="1"/>
              <a:t>sin</a:t>
            </a:r>
            <a:r>
              <a:rPr lang="ru-RU" sz="3600" b="1" i="1" dirty="0"/>
              <a:t> x.</a:t>
            </a:r>
            <a:endParaRPr lang="ru-RU" sz="3600" dirty="0"/>
          </a:p>
        </p:txBody>
      </p:sp>
      <p:pic>
        <p:nvPicPr>
          <p:cNvPr id="2050" name="Picture 2" descr="http://www.uroki-scratch.narod.ru/images/graf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43" b="50000"/>
          <a:stretch/>
        </p:blipFill>
        <p:spPr bwMode="auto">
          <a:xfrm>
            <a:off x="539552" y="188640"/>
            <a:ext cx="5586928" cy="33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uroki-scratch.narod.ru/images/graf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96"/>
          <a:stretch/>
        </p:blipFill>
        <p:spPr bwMode="auto">
          <a:xfrm>
            <a:off x="567375" y="5190660"/>
            <a:ext cx="6439740" cy="164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uroki-scratch.narod.ru/images/grafi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45" b="25000"/>
          <a:stretch/>
        </p:blipFill>
        <p:spPr bwMode="auto">
          <a:xfrm>
            <a:off x="564432" y="3523320"/>
            <a:ext cx="6076211" cy="166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13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5" r="63690" b="28125"/>
          <a:stretch/>
        </p:blipFill>
        <p:spPr bwMode="auto">
          <a:xfrm>
            <a:off x="1165569" y="332656"/>
            <a:ext cx="6511836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035685"/>
      </p:ext>
    </p:extLst>
  </p:cSld>
  <p:clrMapOvr>
    <a:masterClrMapping/>
  </p:clrMapOvr>
</p:sld>
</file>

<file path=ppt/theme/theme1.xml><?xml version="1.0" encoding="utf-8"?>
<a:theme xmlns:a="http://schemas.openxmlformats.org/drawingml/2006/main" name="Математик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Математика4</Template>
  <TotalTime>37</TotalTime>
  <Words>30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Математика4</vt:lpstr>
      <vt:lpstr>Презентация PowerPoint</vt:lpstr>
      <vt:lpstr>Scratch </vt:lpstr>
      <vt:lpstr>Нарисовать следующий рисунок</vt:lpstr>
      <vt:lpstr>Презентация PowerPoint</vt:lpstr>
      <vt:lpstr>Построить график  функции y=sin x.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4</cp:revision>
  <dcterms:created xsi:type="dcterms:W3CDTF">2015-11-19T16:44:01Z</dcterms:created>
  <dcterms:modified xsi:type="dcterms:W3CDTF">2017-01-12T11:40:06Z</dcterms:modified>
</cp:coreProperties>
</file>