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6" r:id="rId10"/>
    <p:sldId id="265" r:id="rId11"/>
    <p:sldId id="268" r:id="rId12"/>
    <p:sldId id="264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3" d="100"/>
          <a:sy n="63" d="100"/>
        </p:scale>
        <p:origin x="-1704" y="-9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A351-F777-49F3-AF1F-D1A1750AA3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115CE95-5F23-4932-9E4F-C9AF2855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517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A351-F777-49F3-AF1F-D1A1750AA3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115CE95-5F23-4932-9E4F-C9AF2855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211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A351-F777-49F3-AF1F-D1A1750AA3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115CE95-5F23-4932-9E4F-C9AF2855D8A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33075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A351-F777-49F3-AF1F-D1A1750AA3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15CE95-5F23-4932-9E4F-C9AF2855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474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A351-F777-49F3-AF1F-D1A1750AA3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15CE95-5F23-4932-9E4F-C9AF2855D8A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833599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A351-F777-49F3-AF1F-D1A1750AA3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15CE95-5F23-4932-9E4F-C9AF2855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4418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A351-F777-49F3-AF1F-D1A1750AA3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5CE95-5F23-4932-9E4F-C9AF2855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7305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A351-F777-49F3-AF1F-D1A1750AA3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5CE95-5F23-4932-9E4F-C9AF2855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638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A351-F777-49F3-AF1F-D1A1750AA3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5CE95-5F23-4932-9E4F-C9AF2855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983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A351-F777-49F3-AF1F-D1A1750AA3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115CE95-5F23-4932-9E4F-C9AF2855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021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A351-F777-49F3-AF1F-D1A1750AA3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115CE95-5F23-4932-9E4F-C9AF2855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546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A351-F777-49F3-AF1F-D1A1750AA3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115CE95-5F23-4932-9E4F-C9AF2855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337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A351-F777-49F3-AF1F-D1A1750AA3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5CE95-5F23-4932-9E4F-C9AF2855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392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A351-F777-49F3-AF1F-D1A1750AA3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5CE95-5F23-4932-9E4F-C9AF2855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719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A351-F777-49F3-AF1F-D1A1750AA3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5CE95-5F23-4932-9E4F-C9AF2855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00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A351-F777-49F3-AF1F-D1A1750AA3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15CE95-5F23-4932-9E4F-C9AF2855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948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FA351-F777-49F3-AF1F-D1A1750AA37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115CE95-5F23-4932-9E4F-C9AF2855D8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08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emf"/><Relationship Id="rId4" Type="http://schemas.openxmlformats.org/officeDocument/2006/relationships/package" Target="../embeddings/Microsoft_PowerPoint_Slide1.sldx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4155" y="1772816"/>
            <a:ext cx="9750457" cy="2463389"/>
          </a:xfrm>
        </p:spPr>
        <p:txBody>
          <a:bodyPr>
            <a:normAutofit/>
          </a:bodyPr>
          <a:lstStyle/>
          <a:p>
            <a:pPr algn="ctr"/>
            <a:r>
              <a:rPr lang="ru-RU" sz="7200" b="1" i="1" smtClean="0">
                <a:solidFill>
                  <a:srgbClr val="002060"/>
                </a:solidFill>
              </a:rPr>
              <a:t>ПРОЕКТ  «Грелка»</a:t>
            </a:r>
            <a:endParaRPr lang="ru-RU" sz="7200" b="1" i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74280" y="5669280"/>
            <a:ext cx="40799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Руководитель </a:t>
            </a:r>
            <a:r>
              <a:rPr lang="ru-RU" dirty="0" err="1" smtClean="0"/>
              <a:t>Ферулева</a:t>
            </a:r>
            <a:r>
              <a:rPr lang="ru-RU" dirty="0" smtClean="0"/>
              <a:t> С.В.</a:t>
            </a:r>
          </a:p>
          <a:p>
            <a:r>
              <a:rPr lang="ru-RU" dirty="0" smtClean="0"/>
              <a:t>Выполнила  </a:t>
            </a:r>
            <a:r>
              <a:rPr lang="ru-RU" dirty="0" err="1" smtClean="0"/>
              <a:t>Абдулаева</a:t>
            </a:r>
            <a:r>
              <a:rPr lang="ru-RU" dirty="0" smtClean="0"/>
              <a:t> С 7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27605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441" y="1005841"/>
            <a:ext cx="7359014" cy="4906010"/>
          </a:xfrm>
        </p:spPr>
      </p:pic>
    </p:spTree>
    <p:extLst>
      <p:ext uri="{BB962C8B-B14F-4D97-AF65-F5344CB8AC3E}">
        <p14:creationId xmlns:p14="http://schemas.microsoft.com/office/powerpoint/2010/main" val="9858627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208" y="472440"/>
            <a:ext cx="8863584" cy="591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324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633" y="1005840"/>
            <a:ext cx="7354059" cy="4906010"/>
          </a:xfrm>
        </p:spPr>
      </p:pic>
    </p:spTree>
    <p:extLst>
      <p:ext uri="{BB962C8B-B14F-4D97-AF65-F5344CB8AC3E}">
        <p14:creationId xmlns:p14="http://schemas.microsoft.com/office/powerpoint/2010/main" val="4012544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6365409"/>
              </p:ext>
            </p:extLst>
          </p:nvPr>
        </p:nvGraphicFramePr>
        <p:xfrm>
          <a:off x="2407297" y="578498"/>
          <a:ext cx="7546093" cy="5635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Slide" r:id="rId4" imgW="4570330" imgH="3427635" progId="PowerPoint.Slide.12">
                  <p:embed/>
                </p:oleObj>
              </mc:Choice>
              <mc:Fallback>
                <p:oleObj name="Slide" r:id="rId4" imgW="4570330" imgH="3427635" progId="PowerPoint.Slide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7297" y="578498"/>
                        <a:ext cx="7546093" cy="56356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27866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c.pics.livejournal.com/kykolnik/15775086/97971/97971_9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925" y="401229"/>
            <a:ext cx="8528180" cy="6023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210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775" y="397955"/>
            <a:ext cx="8406449" cy="606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492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560" y="983765"/>
            <a:ext cx="6925056" cy="5202405"/>
          </a:xfrm>
        </p:spPr>
      </p:pic>
    </p:spTree>
    <p:extLst>
      <p:ext uri="{BB962C8B-B14F-4D97-AF65-F5344CB8AC3E}">
        <p14:creationId xmlns:p14="http://schemas.microsoft.com/office/powerpoint/2010/main" val="369140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760" y="1322038"/>
            <a:ext cx="6887305" cy="4589812"/>
          </a:xfrm>
        </p:spPr>
      </p:pic>
    </p:spTree>
    <p:extLst>
      <p:ext uri="{BB962C8B-B14F-4D97-AF65-F5344CB8AC3E}">
        <p14:creationId xmlns:p14="http://schemas.microsoft.com/office/powerpoint/2010/main" val="191135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5105" y="1264920"/>
            <a:ext cx="7248592" cy="4646930"/>
          </a:xfrm>
        </p:spPr>
      </p:pic>
    </p:spTree>
    <p:extLst>
      <p:ext uri="{BB962C8B-B14F-4D97-AF65-F5344CB8AC3E}">
        <p14:creationId xmlns:p14="http://schemas.microsoft.com/office/powerpoint/2010/main" val="423665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681" y="1427903"/>
            <a:ext cx="6725920" cy="4483947"/>
          </a:xfrm>
        </p:spPr>
      </p:pic>
    </p:spTree>
    <p:extLst>
      <p:ext uri="{BB962C8B-B14F-4D97-AF65-F5344CB8AC3E}">
        <p14:creationId xmlns:p14="http://schemas.microsoft.com/office/powerpoint/2010/main" val="216682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122" y="701040"/>
            <a:ext cx="8153158" cy="5165090"/>
          </a:xfrm>
        </p:spPr>
      </p:pic>
    </p:spTree>
    <p:extLst>
      <p:ext uri="{BB962C8B-B14F-4D97-AF65-F5344CB8AC3E}">
        <p14:creationId xmlns:p14="http://schemas.microsoft.com/office/powerpoint/2010/main" val="109255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318" y="960120"/>
            <a:ext cx="7653604" cy="5104130"/>
          </a:xfrm>
        </p:spPr>
      </p:pic>
    </p:spTree>
    <p:extLst>
      <p:ext uri="{BB962C8B-B14F-4D97-AF65-F5344CB8AC3E}">
        <p14:creationId xmlns:p14="http://schemas.microsoft.com/office/powerpoint/2010/main" val="11283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45</TotalTime>
  <Words>13</Words>
  <Application>Microsoft Office PowerPoint</Application>
  <PresentationFormat>Произвольный</PresentationFormat>
  <Paragraphs>3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Легкий дым</vt:lpstr>
      <vt:lpstr>Slide</vt:lpstr>
      <vt:lpstr>ПРОЕКТ  «Грелка»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Грелка на чайник  с вышивкой</dc:title>
  <dc:creator>Eldorado</dc:creator>
  <cp:lastModifiedBy>ST17_00</cp:lastModifiedBy>
  <cp:revision>8</cp:revision>
  <dcterms:created xsi:type="dcterms:W3CDTF">2016-05-17T15:16:47Z</dcterms:created>
  <dcterms:modified xsi:type="dcterms:W3CDTF">2017-01-12T06:12:40Z</dcterms:modified>
</cp:coreProperties>
</file>