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5" r:id="rId15"/>
    <p:sldId id="272" r:id="rId16"/>
    <p:sldId id="276" r:id="rId17"/>
    <p:sldId id="273" r:id="rId18"/>
    <p:sldId id="278" r:id="rId19"/>
    <p:sldId id="279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4660"/>
  </p:normalViewPr>
  <p:slideViewPr>
    <p:cSldViewPr>
      <p:cViewPr varScale="1">
        <p:scale>
          <a:sx n="73" d="100"/>
          <a:sy n="73" d="100"/>
        </p:scale>
        <p:origin x="-12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7221-2901-4A0B-B2EF-75BBE731D762}" type="datetimeFigureOut">
              <a:rPr lang="ru-RU" smtClean="0"/>
              <a:pPr/>
              <a:t>12.01.2017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674C-4322-4D6E-B818-B95735366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7221-2901-4A0B-B2EF-75BBE731D762}" type="datetimeFigureOut">
              <a:rPr lang="ru-RU" smtClean="0"/>
              <a:pPr/>
              <a:t>12.01.2017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674C-4322-4D6E-B818-B95735366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7221-2901-4A0B-B2EF-75BBE731D762}" type="datetimeFigureOut">
              <a:rPr lang="ru-RU" smtClean="0"/>
              <a:pPr/>
              <a:t>12.01.2017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674C-4322-4D6E-B818-B95735366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7221-2901-4A0B-B2EF-75BBE731D762}" type="datetimeFigureOut">
              <a:rPr lang="ru-RU" smtClean="0"/>
              <a:pPr/>
              <a:t>12.01.2017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674C-4322-4D6E-B818-B95735366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7221-2901-4A0B-B2EF-75BBE731D762}" type="datetimeFigureOut">
              <a:rPr lang="ru-RU" smtClean="0"/>
              <a:pPr/>
              <a:t>12.01.2017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674C-4322-4D6E-B818-B95735366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7221-2901-4A0B-B2EF-75BBE731D762}" type="datetimeFigureOut">
              <a:rPr lang="ru-RU" smtClean="0"/>
              <a:pPr/>
              <a:t>12.01.2017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674C-4322-4D6E-B818-B95735366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7221-2901-4A0B-B2EF-75BBE731D762}" type="datetimeFigureOut">
              <a:rPr lang="ru-RU" smtClean="0"/>
              <a:pPr/>
              <a:t>12.01.2017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674C-4322-4D6E-B818-B95735366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7221-2901-4A0B-B2EF-75BBE731D762}" type="datetimeFigureOut">
              <a:rPr lang="ru-RU" smtClean="0"/>
              <a:pPr/>
              <a:t>12.01.2017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674C-4322-4D6E-B818-B95735366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7221-2901-4A0B-B2EF-75BBE731D762}" type="datetimeFigureOut">
              <a:rPr lang="ru-RU" smtClean="0"/>
              <a:pPr/>
              <a:t>12.01.2017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674C-4322-4D6E-B818-B95735366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7221-2901-4A0B-B2EF-75BBE731D762}" type="datetimeFigureOut">
              <a:rPr lang="ru-RU" smtClean="0"/>
              <a:pPr/>
              <a:t>12.01.2017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674C-4322-4D6E-B818-B95735366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27221-2901-4A0B-B2EF-75BBE731D762}" type="datetimeFigureOut">
              <a:rPr lang="ru-RU" smtClean="0"/>
              <a:pPr/>
              <a:t>12.01.2017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674C-4322-4D6E-B818-B95735366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27221-2901-4A0B-B2EF-75BBE731D762}" type="datetimeFigureOut">
              <a:rPr lang="ru-RU" smtClean="0"/>
              <a:pPr/>
              <a:t>12.01.2017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5674C-4322-4D6E-B818-B957353664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50266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Monotype Corsiva" pitchFamily="66" charset="0"/>
              </a:rPr>
              <a:t>Работа в  мини-музее</a:t>
            </a:r>
            <a:br>
              <a:rPr lang="ru-RU" sz="4000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Monotype Corsiva" pitchFamily="66" charset="0"/>
              </a:rPr>
              <a:t>«Русская изба»</a:t>
            </a:r>
            <a:endParaRPr lang="ru-RU" sz="40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404664"/>
            <a:ext cx="5378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3300"/>
                </a:solidFill>
              </a:rPr>
              <a:t>МБДОУ « Детский сад №112» </a:t>
            </a:r>
            <a:endParaRPr lang="ru-RU" sz="2000" dirty="0">
              <a:solidFill>
                <a:srgbClr val="00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4869160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Выполнила воспитатель Козырева Ю.Г.</a:t>
            </a:r>
            <a:endParaRPr lang="ru-RU" sz="20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3635896" cy="378904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Тематические дни.</a:t>
            </a:r>
            <a:b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Дидактические игры.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0419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31840" y="3573016"/>
            <a:ext cx="3960440" cy="297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DSC04108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6300192" y="404664"/>
            <a:ext cx="2304256" cy="3072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836712"/>
            <a:ext cx="3240360" cy="18722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Передвижные выставки.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014-014-Narodnye-promysly-Rossii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915816" y="3356992"/>
            <a:ext cx="4114404" cy="3085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69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32039" y="458670"/>
            <a:ext cx="3576397" cy="2682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92211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с педагогами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60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843808" y="1124744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660232" y="1844824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Знакомство с народными инструментами</a:t>
            </a:r>
            <a:endParaRPr lang="ru-RU" sz="20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0427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6056" y="3807042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915816" y="4797152"/>
            <a:ext cx="1897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Народные игры</a:t>
            </a:r>
            <a:endParaRPr lang="ru-RU" sz="20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404664"/>
            <a:ext cx="3106688" cy="28803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Творческая продуктивная деятельность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63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364088" y="836712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64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36096" y="3645024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63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051720" y="3645024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5736" y="1124744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Конкурс среди воспитателей </a:t>
            </a:r>
          </a:p>
          <a:p>
            <a:pPr algn="ctr"/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«Русский народный костюм»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69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907704" y="3501008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69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64088" y="3501008"/>
            <a:ext cx="3480387" cy="2610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59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64088" y="692696"/>
            <a:ext cx="3443222" cy="2582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9" y="1916832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Мастер класс «Волшебный клубок»</a:t>
            </a:r>
            <a:endParaRPr lang="ru-RU" sz="20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6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23727" y="3861048"/>
            <a:ext cx="3443221" cy="2582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588224" y="522920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20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IMG_2686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5076056" y="1124744"/>
            <a:ext cx="3539232" cy="2654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5508104" y="476672"/>
            <a:ext cx="3240361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915816" y="1196752"/>
            <a:ext cx="2448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Праздничный концерт к 70 </a:t>
            </a:r>
            <a:r>
              <a:rPr lang="ru-RU" sz="2000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летию</a:t>
            </a:r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со дня победы в ВОВ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131840" y="2564904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http://ok.ru/video/63803997610197-1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DSC0432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67744" y="3573016"/>
            <a:ext cx="3648405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516216" y="4293096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Встреча с ветеранами боевых действий</a:t>
            </a:r>
            <a:endParaRPr lang="ru-RU" sz="20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работы с социальными партнёрами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095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364088" y="1412776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275856" y="2060848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Музей природы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SC0442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95736" y="3861048"/>
            <a:ext cx="3528392" cy="2646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6156176" y="4797152"/>
            <a:ext cx="1624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Палаты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 descr="DSC038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51720" y="3653644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SC0375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12160" y="332656"/>
            <a:ext cx="2715766" cy="3621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267744" y="1412776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Музей </a:t>
            </a:r>
          </a:p>
          <a:p>
            <a:pPr algn="ctr"/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«Старый Владимир»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2160" y="4725144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ВОПОО</a:t>
            </a:r>
          </a:p>
          <a:p>
            <a:pPr algn="ctr"/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«Милосердие и порядок»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Рисунок 2" descr="IMG_169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907705" y="3573016"/>
            <a:ext cx="3539232" cy="2654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17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70939" y="548680"/>
            <a:ext cx="336037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171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64088" y="3573016"/>
            <a:ext cx="3539232" cy="2654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275856" y="1412776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Музей пряника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1800" y="332656"/>
            <a:ext cx="6120680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работы: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7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приобщать всех участников педагогического процесса ДОУ, в первую очередь дошкольников, к истокам русской народной культуры.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Воспитательная: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чувство любви к своей Родине на основе изучения русских народных традиций и традиций своего края.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Образовательная: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способствовать формированию представлений о формах традиционного семейного уклада;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приобщать дошкольников к духовно-нравственным традициям русского народа.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Развивающая: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развивать  эстетический вкус, умение видеть, ценить и беречь красоту родной природы.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675457"/>
            <a:ext cx="9756576" cy="86051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2276873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B0F0"/>
                </a:solidFill>
                <a:latin typeface="Monotype Corsiva" pitchFamily="66" charset="0"/>
              </a:rPr>
              <a:t>Спасибо </a:t>
            </a:r>
          </a:p>
          <a:p>
            <a:pPr algn="ctr"/>
            <a:r>
              <a:rPr lang="ru-RU" sz="2800" b="1" i="1" dirty="0" smtClean="0">
                <a:solidFill>
                  <a:srgbClr val="00B0F0"/>
                </a:solidFill>
                <a:latin typeface="Monotype Corsiva" pitchFamily="66" charset="0"/>
              </a:rPr>
              <a:t>за внимание  !</a:t>
            </a:r>
            <a:endParaRPr lang="ru-RU" sz="2800" b="1" i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60648"/>
            <a:ext cx="5122912" cy="90872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работы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600200"/>
            <a:ext cx="6923112" cy="4525963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ru-RU" sz="28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66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08104" y="1268760"/>
            <a:ext cx="336037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59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08103" y="3933056"/>
            <a:ext cx="3347211" cy="2510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483768" y="980728"/>
            <a:ext cx="32403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младших и средних группах: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Symbol" pitchFamily="18" charset="2"/>
              <a:buChar char="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первое знакомство с предметно развивающей средой «русской избы»;</a:t>
            </a:r>
          </a:p>
          <a:p>
            <a:pPr>
              <a:buFont typeface="Symbol" pitchFamily="18" charset="2"/>
              <a:buChar char="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знакомство с предметами обихода (самовар, рукомойник, чугунок, горшок. ухват, кочерга и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Font typeface="Symbol" pitchFamily="18" charset="2"/>
              <a:buChar char="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изучение русской женской народной одежды;</a:t>
            </a:r>
          </a:p>
          <a:p>
            <a:pPr>
              <a:buFont typeface="Symbol" pitchFamily="18" charset="2"/>
              <a:buChar char="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знакомство с русской народной игрушкой – символом русского народного искусства.</a:t>
            </a:r>
          </a:p>
          <a:p>
            <a:pPr>
              <a:buFont typeface="Symbol" pitchFamily="18" charset="2"/>
              <a:buChar char="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898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332656"/>
            <a:ext cx="4392488" cy="86409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старших и подготовительных группах:</a:t>
            </a: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62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580112" y="1340768"/>
            <a:ext cx="3347211" cy="2510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0915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08104" y="4077072"/>
            <a:ext cx="3404564" cy="2279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339752" y="1628800"/>
            <a:ext cx="33843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 pitchFamily="18" charset="2"/>
              <a:buChar char="-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знакомство со старинными орудиями труда;</a:t>
            </a:r>
          </a:p>
          <a:p>
            <a:pPr>
              <a:buFont typeface="Symbol" pitchFamily="18" charset="2"/>
              <a:buChar char="-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расширение словарного запаса детей за счёт старинных слов;</a:t>
            </a:r>
          </a:p>
          <a:p>
            <a:pPr>
              <a:buFont typeface="Symbol" pitchFamily="18" charset="2"/>
              <a:buChar char="-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знакомство с народными музыкальными инструментами;</a:t>
            </a:r>
          </a:p>
          <a:p>
            <a:pPr>
              <a:buFont typeface="Symbol" pitchFamily="18" charset="2"/>
              <a:buChar char="-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обогащение знаний о русских народных традициях, обычаях и обрядах;</a:t>
            </a:r>
          </a:p>
          <a:p>
            <a:pPr>
              <a:buFont typeface="Symbol" pitchFamily="18" charset="2"/>
              <a:buChar char="-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знакомство с народными  промыслами.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Использование экспонатов музея на занятиях,</a:t>
            </a:r>
          </a:p>
          <a:p>
            <a:pPr>
              <a:buNone/>
            </a:pPr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при организации режимных моментов,</a:t>
            </a:r>
          </a:p>
          <a:p>
            <a:pPr>
              <a:buNone/>
            </a:pPr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в ходе праздников и развлечений.</a:t>
            </a:r>
          </a:p>
          <a:p>
            <a:pPr algn="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61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23728" y="3717032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0436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08104" y="2492896"/>
            <a:ext cx="3264364" cy="2448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196752"/>
            <a:ext cx="3538736" cy="2304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Экскурсии в музей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66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843807" y="3789040"/>
            <a:ext cx="355239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58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92080" y="908720"/>
            <a:ext cx="3502720" cy="2627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04664"/>
            <a:ext cx="6275040" cy="10081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Обрядовые и народные праздники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19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52120" y="1340768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0402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63888" y="3789040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Изображение 123.jpg"/>
          <p:cNvPicPr>
            <a:picLocks noGrp="1" noChangeAspect="1"/>
          </p:cNvPicPr>
          <p:nvPr>
            <p:ph idx="1"/>
          </p:nvPr>
        </p:nvPicPr>
        <p:blipFill>
          <a:blip r:embed="rId5" cstate="screen"/>
          <a:stretch>
            <a:fillRect/>
          </a:stretch>
        </p:blipFill>
        <p:spPr>
          <a:xfrm>
            <a:off x="2339752" y="1340768"/>
            <a:ext cx="3233333" cy="242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620688"/>
            <a:ext cx="2952328" cy="27363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Развлечение с фольклорной тематикой.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0402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148064" y="476672"/>
            <a:ext cx="3648405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3" descr="DSC0433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07704" y="3717032"/>
            <a:ext cx="3504388" cy="2628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SDC1690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40085" y="3645024"/>
            <a:ext cx="3600399" cy="2700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54348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052736"/>
            <a:ext cx="2880320" cy="135416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Театрализованная деятельность, </a:t>
            </a:r>
            <a:b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вечера сказок.</a:t>
            </a:r>
            <a:endParaRPr lang="ru-RU" sz="24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67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08104" y="3645024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IMG_2224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5580112" y="692696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217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051720" y="3645024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308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Работа в  мини-музее «Русская изба»</vt:lpstr>
      <vt:lpstr>Слайд 2</vt:lpstr>
      <vt:lpstr>Содержание работы</vt:lpstr>
      <vt:lpstr>В старших и подготовительных группах:</vt:lpstr>
      <vt:lpstr>Формы работы</vt:lpstr>
      <vt:lpstr>Экскурсии в музей</vt:lpstr>
      <vt:lpstr>Обрядовые и народные праздники</vt:lpstr>
      <vt:lpstr>Развлечение с фольклорной тематикой.</vt:lpstr>
      <vt:lpstr>Театрализованная деятельность,  вечера сказок.</vt:lpstr>
      <vt:lpstr>Тематические дни. Дидактические игры.</vt:lpstr>
      <vt:lpstr>Передвижные выставки.</vt:lpstr>
      <vt:lpstr>Взаимодействие с педагогами</vt:lpstr>
      <vt:lpstr>Творческая продуктивная деятельность</vt:lpstr>
      <vt:lpstr>Слайд 14</vt:lpstr>
      <vt:lpstr>Взаимодействие с родителями</vt:lpstr>
      <vt:lpstr>Слайд 16</vt:lpstr>
      <vt:lpstr>Организация работы с социальными партнёрами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52</cp:revision>
  <dcterms:created xsi:type="dcterms:W3CDTF">2016-11-03T17:35:50Z</dcterms:created>
  <dcterms:modified xsi:type="dcterms:W3CDTF">2017-01-12T17:33:10Z</dcterms:modified>
</cp:coreProperties>
</file>