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7" r:id="rId11"/>
    <p:sldId id="266" r:id="rId12"/>
    <p:sldId id="265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CE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87" y="232"/>
              <a:ext cx="1861" cy="3632"/>
              <a:chOff x="3005" y="771"/>
              <a:chExt cx="1861" cy="3632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1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8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6" y="2160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70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38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88" y="1321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5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6" y="115"/>
              <a:ext cx="356" cy="608"/>
              <a:chOff x="1734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4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3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7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6" y="3301"/>
              <a:ext cx="500" cy="500"/>
              <a:chOff x="1727" y="873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3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901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4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59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7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7151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7152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0FFE0-833E-4864-AB83-DD410F9CB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2EDAB-845E-46A4-A552-B2AD3B71E0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F9FBFC-46B8-4F19-B918-2430EF8E25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45611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834E3-4706-43DC-89D1-991E4EE3B2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8FF80-0ECB-4911-9EEB-EA327489A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85050-7EDA-4A59-9F27-96ECEF6E3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4E1FA-EE74-4854-96DA-C99547ACE6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39570-4CF2-4C21-933E-85F3E713A5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2A5ED-E483-443C-81DE-64F2ADF641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5D750-241B-4864-94BE-C9EE3906B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E247F-5C57-483B-B1EF-3EB91D9C35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31990C-BFF9-43F2-ACE1-1063BD8CC5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46083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46085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86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87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46088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46090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91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92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93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94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46096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097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098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87" y="1723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46100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01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02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46104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05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06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46108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09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10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46111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12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13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14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15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16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17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18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19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20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21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22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23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24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6125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6127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128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129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Verdana" pitchFamily="34" charset="0"/>
              </a:defRPr>
            </a:lvl1pPr>
          </a:lstStyle>
          <a:p>
            <a:pPr>
              <a:defRPr/>
            </a:pPr>
            <a:fld id="{B73BF8DE-7AC3-4E5D-A65D-DC92F6E1B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1313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1413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861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81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63" y="1928813"/>
            <a:ext cx="7893050" cy="194468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latin typeface="Arial" charset="0"/>
              </a:rPr>
              <a:t>Взаимодействие родителей и инструктора по физической культуре по физкультурно-оздоровительной работе.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3125" y="4786313"/>
            <a:ext cx="4714875" cy="18573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/>
              <a:t> Презентацию выполнила  инструктор по физической культуре МКДОУ «Детский сад « УЛЫБКА» г.Щигры Курской обл.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42875"/>
            <a:ext cx="8229600" cy="6357938"/>
          </a:xfrm>
        </p:spPr>
        <p:txBody>
          <a:bodyPr/>
          <a:lstStyle/>
          <a:p>
            <a:pPr marL="342900">
              <a:defRPr/>
            </a:pP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</a:rPr>
              <a:t>5. </a:t>
            </a:r>
            <a:r>
              <a:rPr lang="ru-RU" sz="2000" i="1" u="sng" dirty="0" smtClean="0">
                <a:solidFill>
                  <a:schemeClr val="accent6">
                    <a:lumMod val="10000"/>
                  </a:schemeClr>
                </a:solidFill>
              </a:rPr>
              <a:t>Консультации.</a:t>
            </a: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</a:rPr>
              <a:t> Целью консультаций является усвоение родителями определённых знаний, умений, помощь им в разрешении проблемных вопросов.</a:t>
            </a: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</a:rPr>
              <a:t>6. </a:t>
            </a:r>
            <a:r>
              <a:rPr lang="ru-RU" sz="2000" i="1" u="sng" dirty="0" smtClean="0">
                <a:solidFill>
                  <a:schemeClr val="accent6">
                    <a:lumMod val="10000"/>
                  </a:schemeClr>
                </a:solidFill>
              </a:rPr>
              <a:t>Разработка и оформление стендовой информации</a:t>
            </a: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</a:rPr>
              <a:t> – позволяет познакомить родителей с задачами физического воспитания, с вопросами, касающимися здорового образа жизни, правильного питания, организации режима, закаливания, подбора физкультурного инвентаря и др.</a:t>
            </a:r>
          </a:p>
          <a:p>
            <a:pPr marL="342900" eaLnBrk="1" hangingPunct="1">
              <a:buFontTx/>
              <a:buNone/>
              <a:defRPr/>
            </a:pPr>
            <a:endParaRPr lang="ru-RU" sz="1600" i="1" dirty="0" smtClean="0"/>
          </a:p>
        </p:txBody>
      </p:sp>
      <p:sp>
        <p:nvSpPr>
          <p:cNvPr id="12291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360362" cy="3603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2813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-428625"/>
            <a:ext cx="8243887" cy="131445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latin typeface="Arial" charset="0"/>
              </a:rPr>
              <a:t>Оформление стендов по ЗОЖ</a:t>
            </a:r>
          </a:p>
        </p:txBody>
      </p:sp>
      <p:pic>
        <p:nvPicPr>
          <p:cNvPr id="13315" name="Рисунок 4" descr="DSC0751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813" y="4572000"/>
            <a:ext cx="3071812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5" descr="DSC07519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29000" y="3857625"/>
            <a:ext cx="3286125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6" descr="DSC07514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29313" y="2214563"/>
            <a:ext cx="3000375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785813"/>
            <a:ext cx="8229600" cy="5786437"/>
          </a:xfrm>
        </p:spPr>
        <p:txBody>
          <a:bodyPr/>
          <a:lstStyle/>
          <a:p>
            <a:pPr marL="342900">
              <a:defRPr/>
            </a:pP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</a:rPr>
              <a:t>7. </a:t>
            </a:r>
            <a:r>
              <a:rPr lang="ru-RU" sz="2000" i="1" u="sng" dirty="0" smtClean="0">
                <a:solidFill>
                  <a:schemeClr val="accent6">
                    <a:lumMod val="10000"/>
                  </a:schemeClr>
                </a:solidFill>
              </a:rPr>
              <a:t>Родительское собрание</a:t>
            </a:r>
            <a:r>
              <a:rPr lang="ru-RU" sz="2000" u="sng" dirty="0" smtClean="0">
                <a:solidFill>
                  <a:schemeClr val="accent6">
                    <a:lumMod val="10000"/>
                  </a:schemeClr>
                </a:solidFill>
              </a:rPr>
              <a:t> </a:t>
            </a: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</a:rPr>
              <a:t>– позволяет наладить более близкий контакт с семьёй воспитанников, обсудить интересующие вопросы, обменяться мнениями в том или ином направлении работы дошкольного учреждения, наметить дальнейшие планы. </a:t>
            </a: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</a:rPr>
              <a:t>8. </a:t>
            </a:r>
            <a:r>
              <a:rPr lang="ru-RU" sz="2000" i="1" u="sng" dirty="0" smtClean="0">
                <a:solidFill>
                  <a:schemeClr val="accent6">
                    <a:lumMod val="10000"/>
                  </a:schemeClr>
                </a:solidFill>
              </a:rPr>
              <a:t>Анкетирование</a:t>
            </a:r>
            <a:r>
              <a:rPr lang="ru-RU" sz="2000" u="sng" dirty="0" smtClean="0">
                <a:solidFill>
                  <a:schemeClr val="accent6">
                    <a:lumMod val="10000"/>
                  </a:schemeClr>
                </a:solidFill>
              </a:rPr>
              <a:t> </a:t>
            </a: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</a:rPr>
              <a:t>– необходимо для выявления значимости отдельных факторов, предусматривающие получение разнообразных данных, сведений и характеристик. Они позволяют изучить культуру здоровья семьи, выявить индивидуальные особенности детей для построения дальнейшей работы с ними и внедрения эффективных программ физкультурно-оздоровительной направленности в семью.</a:t>
            </a:r>
          </a:p>
          <a:p>
            <a:pPr marL="342900" eaLnBrk="1" hangingPunct="1">
              <a:defRPr/>
            </a:pPr>
            <a:endParaRPr lang="ru-RU" dirty="0" smtClean="0"/>
          </a:p>
          <a:p>
            <a:pPr marL="342900" eaLnBrk="1" hangingPunct="1">
              <a:buFontTx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Результативность</a:t>
            </a: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912813"/>
            <a:r>
              <a:rPr lang="ru-RU" sz="2400" smtClean="0"/>
              <a:t>родители становятся более компетентны в вопросах оздоровления и физического развития ребёнка, что побуждает их принимать участия в наиболее открытых мероприятиях, таких как праздники, мастер – классы. Как показывает мой опыт работы, родители, которые преодолев стеснения во время открытых мероприятий в ДОУ, становятся более активными участниками жизни ребёнка в школе (с охотой вступают в родительский комитет, участвуют в различных проектах и т.п.).</a:t>
            </a:r>
          </a:p>
          <a:p>
            <a:pPr defTabSz="912813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35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852488" y="285750"/>
            <a:ext cx="8291512" cy="847725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i="1" dirty="0" smtClean="0">
                <a:latin typeface="Arial" charset="0"/>
              </a:rPr>
              <a:t>Актуальность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214438"/>
            <a:ext cx="8291512" cy="4562475"/>
          </a:xfrm>
        </p:spPr>
        <p:txBody>
          <a:bodyPr/>
          <a:lstStyle/>
          <a:p>
            <a:pPr marL="342900">
              <a:defRPr/>
            </a:pP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</a:rPr>
              <a:t>На современном этапе у родителей часто наблюдается нехватка времени, недостаток знаний, а зачастую личные стереотипы  не дают возможность быть активными участниками развития  и воспитания своего  ребёнка.                                                            Но не смотря на различные                                  жизненные проблемы,                                               каждый из родителей хочет                                     видеть своего ребёнка                                         здоровым, сильным и крепким.                                Задача детского сада, в том числе                                   и в лице инструктора по                                         физической культуре помочь каждой семье вырастить и воспитать  здорового человека во всех аспектах данного понятия.  Движение – основное проявление жизни, в то же время оно является и средством гармоничного развития личности.</a:t>
            </a:r>
          </a:p>
          <a:p>
            <a:pPr marL="342900" eaLnBrk="1" hangingPunct="1">
              <a:defRPr/>
            </a:pPr>
            <a:endParaRPr lang="ru-RU" sz="3600" b="1" dirty="0" smtClean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4" name="Rectangle 28"/>
          <p:cNvSpPr>
            <a:spLocks noGrp="1" noChangeArrowheads="1"/>
          </p:cNvSpPr>
          <p:nvPr>
            <p:ph type="title"/>
          </p:nvPr>
        </p:nvSpPr>
        <p:spPr>
          <a:xfrm>
            <a:off x="285750" y="857250"/>
            <a:ext cx="8243888" cy="5500688"/>
          </a:xfrm>
        </p:spPr>
        <p:txBody>
          <a:bodyPr/>
          <a:lstStyle/>
          <a:p>
            <a:pPr>
              <a:defRPr/>
            </a:pPr>
            <a:r>
              <a:rPr lang="ru-RU" sz="3200" b="1" i="1" dirty="0" smtClean="0"/>
              <a:t>Целью взаимодействия инструктора по физической культуре и семьи</a:t>
            </a:r>
            <a:r>
              <a:rPr lang="ru-RU" sz="3200" dirty="0" smtClean="0"/>
              <a:t> является: 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chemeClr val="accent6">
                    <a:lumMod val="10000"/>
                  </a:schemeClr>
                </a:solidFill>
              </a:rPr>
              <a:t>содействие повышению двигательной активности и общего физического развития детей через организацию целенаправленной совместной деятельности педагога и родителей.</a:t>
            </a:r>
            <a:endParaRPr lang="ru-RU" sz="3200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468437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chemeClr val="tx1"/>
                </a:solidFill>
              </a:rPr>
              <a:t>Приоритетными задачами в работе с семьёй</a:t>
            </a:r>
            <a:r>
              <a:rPr lang="ru-RU" sz="4000" dirty="0" smtClean="0">
                <a:solidFill>
                  <a:schemeClr val="tx1"/>
                </a:solidFill>
              </a:rPr>
              <a:t> выделяю:</a:t>
            </a:r>
            <a:endParaRPr lang="ru-RU" sz="4000" b="1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643063"/>
            <a:ext cx="8229600" cy="3635375"/>
          </a:xfrm>
        </p:spPr>
        <p:txBody>
          <a:bodyPr/>
          <a:lstStyle/>
          <a:p>
            <a:pPr marL="342900">
              <a:defRPr/>
            </a:pP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</a:rPr>
              <a:t>повышение компетенции родителей в физическом развитии и воспитании ребёнка,</a:t>
            </a: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</a:rPr>
              <a:t>приобщение родителей  к  участию в жизни детского сада через поиск и внедрение наиболее эффективных форм работы,</a:t>
            </a:r>
          </a:p>
          <a:p>
            <a:pPr marL="342900">
              <a:defRPr/>
            </a:pP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</a:rPr>
              <a:t>понятие и принятие индивидуальности ребёнка, доверие и уважение к нему, как к уникальной личности.</a:t>
            </a:r>
            <a:endParaRPr lang="ru-RU" sz="20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614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360362" cy="3603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2813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8243887" cy="10128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chemeClr val="tx1"/>
                </a:solidFill>
              </a:rPr>
              <a:t>Формы работы с семьёй</a:t>
            </a:r>
            <a:endParaRPr lang="ru-RU" sz="4000" b="1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928688"/>
            <a:ext cx="8229600" cy="4786312"/>
          </a:xfrm>
        </p:spPr>
        <p:txBody>
          <a:bodyPr/>
          <a:lstStyle/>
          <a:p>
            <a:pPr marL="342900">
              <a:defRPr/>
            </a:pP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</a:rPr>
              <a:t>1. </a:t>
            </a:r>
            <a:r>
              <a:rPr lang="ru-RU" sz="1800" i="1" u="sng" dirty="0" smtClean="0">
                <a:solidFill>
                  <a:schemeClr val="accent6">
                    <a:lumMod val="10000"/>
                  </a:schemeClr>
                </a:solidFill>
              </a:rPr>
              <a:t>Открытые физкультурные занятия                                    для родителей</a:t>
            </a: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</a:rPr>
              <a:t> – дают возможность                                наглядно продемонстрировать                                     состояние физического развития                                       детей и их физическую подготовленность.                    Родители знакомятся с большим                                     перечнем доступных упражнений и                          подвижных игр, способствующих                                      развитию у детей двигательных навыков.                        Осваивают методы обучения упражнениям,                          чтобы в результате повторений закрепить                 приобретенные навыки.</a:t>
            </a:r>
          </a:p>
          <a:p>
            <a:pPr marL="342900">
              <a:spcBef>
                <a:spcPts val="600"/>
              </a:spcBef>
              <a:defRPr/>
            </a:pP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</a:rPr>
              <a:t>2.</a:t>
            </a:r>
            <a:r>
              <a:rPr lang="ru-RU" sz="1800" i="1" u="sng" dirty="0" smtClean="0">
                <a:solidFill>
                  <a:schemeClr val="accent6">
                    <a:lumMod val="10000"/>
                  </a:schemeClr>
                </a:solidFill>
              </a:rPr>
              <a:t> Физкультурные праздники</a:t>
            </a: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</a:rPr>
              <a:t> – способствуют приобщению детей и родителей к физической культуре и спорту, совершенствованию движений, воспитывают у детей дисциплинированность, ответственность, дружбу. А также совместная двигательная деятельность способствует созданию положительных эмоций, бодрого настроения, что является важным условием активного отдыха</a:t>
            </a:r>
            <a:r>
              <a:rPr lang="ru-RU" dirty="0" smtClean="0">
                <a:solidFill>
                  <a:schemeClr val="accent6">
                    <a:lumMod val="10000"/>
                  </a:schemeClr>
                </a:solidFill>
              </a:rPr>
              <a:t>.</a:t>
            </a:r>
            <a:endParaRPr lang="ru-RU" sz="40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717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360362" cy="3603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2813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360362" cy="3603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2813"/>
            <a:endParaRPr lang="ru-RU"/>
          </a:p>
        </p:txBody>
      </p:sp>
      <p:pic>
        <p:nvPicPr>
          <p:cNvPr id="8195" name="Рисунок 7" descr="DSC0749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-817441">
            <a:off x="252413" y="2425700"/>
            <a:ext cx="3929062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8" descr="DSC07499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460741">
            <a:off x="5213350" y="2654300"/>
            <a:ext cx="3543300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Рисунок 9" descr="DSC07506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86125" y="4286250"/>
            <a:ext cx="34337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Рисунок 10" descr="DSC07511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928938" y="357188"/>
            <a:ext cx="3500437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TextBox 11"/>
          <p:cNvSpPr txBox="1">
            <a:spLocks noChangeArrowheads="1"/>
          </p:cNvSpPr>
          <p:nvPr/>
        </p:nvSpPr>
        <p:spPr bwMode="auto">
          <a:xfrm>
            <a:off x="357188" y="0"/>
            <a:ext cx="25717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/>
              <a:t>Открытое занятие</a:t>
            </a:r>
          </a:p>
          <a:p>
            <a:pPr defTabSz="912813"/>
            <a:r>
              <a:rPr lang="ru-RU" sz="2000"/>
              <a:t>Путешествие</a:t>
            </a:r>
          </a:p>
          <a:p>
            <a:pPr defTabSz="912813"/>
            <a:r>
              <a:rPr lang="ru-RU" sz="2000"/>
              <a:t>в «СПОРТЛАНДИЮ»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360362" cy="3603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2813"/>
            <a:endParaRPr lang="ru-RU"/>
          </a:p>
        </p:txBody>
      </p:sp>
      <p:pic>
        <p:nvPicPr>
          <p:cNvPr id="9219" name="Рисунок 6" descr="DSC0362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5" y="2000250"/>
            <a:ext cx="3713163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7" descr="DSC03634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28813" y="4214813"/>
            <a:ext cx="36068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8" descr="DSC03647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86375" y="3429000"/>
            <a:ext cx="3498850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Рисунок 9" descr="DSC03650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14813" y="1071563"/>
            <a:ext cx="3643312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TextBox 11"/>
          <p:cNvSpPr txBox="1">
            <a:spLocks noChangeArrowheads="1"/>
          </p:cNvSpPr>
          <p:nvPr/>
        </p:nvSpPr>
        <p:spPr bwMode="auto">
          <a:xfrm>
            <a:off x="1928813" y="214313"/>
            <a:ext cx="62865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4400"/>
              <a:t>ДЕНЬ ЗДОРОВЬЯ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0"/>
            <a:ext cx="8229600" cy="5572125"/>
          </a:xfrm>
        </p:spPr>
        <p:txBody>
          <a:bodyPr/>
          <a:lstStyle/>
          <a:p>
            <a:pPr marL="342900">
              <a:buFontTx/>
              <a:buNone/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</a:rPr>
              <a:t>3. </a:t>
            </a:r>
            <a:r>
              <a:rPr lang="ru-RU" sz="2000" u="sng" dirty="0" smtClean="0">
                <a:solidFill>
                  <a:schemeClr val="accent6">
                    <a:lumMod val="10000"/>
                  </a:schemeClr>
                </a:solidFill>
              </a:rPr>
              <a:t>Нестандартное оборудование для двигательной активности детей</a:t>
            </a: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</a:rPr>
              <a:t> – дает возможность родителям поучаствовать в создании спортивного инвентаря  ,создать условия для наиболее полного самовыражения ребенка в двигательной деятельности.</a:t>
            </a: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endParaRPr lang="ru-RU" sz="20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342900">
              <a:defRPr/>
            </a:pP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</a:rPr>
              <a:t>4. </a:t>
            </a:r>
            <a:r>
              <a:rPr lang="ru-RU" sz="2000" i="1" u="sng" dirty="0" smtClean="0">
                <a:solidFill>
                  <a:schemeClr val="accent6">
                    <a:lumMod val="10000"/>
                  </a:schemeClr>
                </a:solidFill>
              </a:rPr>
              <a:t>Беседы — индивидуальные и групповые</a:t>
            </a: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</a:rPr>
              <a:t> — в основном носят индивидуальный характер. Беседы лаконичны, значимы для родителей, побуждают собеседника к высказыванию. Обсуждаются характерные особенности ребёнка, возможные формы организации совместной деятельности дома, на улице, а так же рекомендуется литература по развитию движения у детей.</a:t>
            </a:r>
          </a:p>
          <a:p>
            <a:pPr marL="342900" eaLnBrk="1" hangingPunct="1">
              <a:buFontTx/>
              <a:buNone/>
              <a:defRPr/>
            </a:pPr>
            <a:endParaRPr lang="ru-RU" sz="1600" i="1" dirty="0" smtClean="0"/>
          </a:p>
        </p:txBody>
      </p:sp>
      <p:sp>
        <p:nvSpPr>
          <p:cNvPr id="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360362" cy="3603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2813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7" descr="DSC0752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3" y="714375"/>
            <a:ext cx="2643187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Рисунок 8" descr="DSC0752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57938" y="3714750"/>
            <a:ext cx="2500312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Box 9"/>
          <p:cNvSpPr txBox="1">
            <a:spLocks noChangeArrowheads="1"/>
          </p:cNvSpPr>
          <p:nvPr/>
        </p:nvSpPr>
        <p:spPr bwMode="auto">
          <a:xfrm>
            <a:off x="2714625" y="571500"/>
            <a:ext cx="5214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ru-RU"/>
              <a:t>Нестандартное оборудование</a:t>
            </a:r>
          </a:p>
          <a:p>
            <a:pPr algn="ctr" defTabSz="912813"/>
            <a:r>
              <a:rPr lang="ru-RU"/>
              <a:t> «ТРОПИНКА ЗДОРОВЬЯ»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321</TotalTime>
  <Words>206</Words>
  <Application>Microsoft Office PowerPoint</Application>
  <PresentationFormat>Экран (4:3)</PresentationFormat>
  <Paragraphs>56</Paragraphs>
  <Slides>13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Verdana</vt:lpstr>
      <vt:lpstr>Calibri</vt:lpstr>
      <vt:lpstr>Шары</vt:lpstr>
      <vt:lpstr>Взаимодействие родителей и инструктора по физической культуре по физкультурно-оздоровительной работе.</vt:lpstr>
      <vt:lpstr>Актуальность</vt:lpstr>
      <vt:lpstr>Целью взаимодействия инструктора по физической культуре и семьи является:       содействие повышению двигательной активности и общего физического развития детей через организацию целенаправленной совместной деятельности педагога и родителей.</vt:lpstr>
      <vt:lpstr>Приоритетными задачами в работе с семьёй выделяю:</vt:lpstr>
      <vt:lpstr>Формы работы с семьёй</vt:lpstr>
      <vt:lpstr>Слайд 6</vt:lpstr>
      <vt:lpstr>Слайд 7</vt:lpstr>
      <vt:lpstr>Слайд 8</vt:lpstr>
      <vt:lpstr>Слайд 9</vt:lpstr>
      <vt:lpstr>Слайд 10</vt:lpstr>
      <vt:lpstr>Оформление стендов по ЗОЖ</vt:lpstr>
      <vt:lpstr>Слайд 12</vt:lpstr>
      <vt:lpstr>Результативность</vt:lpstr>
    </vt:vector>
  </TitlesOfParts>
  <Company>moipkro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Какой вид спорта лучше?</dc:title>
  <dc:creator>user0316</dc:creator>
  <cp:lastModifiedBy>да</cp:lastModifiedBy>
  <cp:revision>51</cp:revision>
  <dcterms:created xsi:type="dcterms:W3CDTF">2010-02-25T07:49:20Z</dcterms:created>
  <dcterms:modified xsi:type="dcterms:W3CDTF">2017-01-12T17:47:47Z</dcterms:modified>
</cp:coreProperties>
</file>