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6" r:id="rId8"/>
    <p:sldId id="271" r:id="rId9"/>
    <p:sldId id="270" r:id="rId10"/>
    <p:sldId id="263" r:id="rId11"/>
    <p:sldId id="264" r:id="rId12"/>
    <p:sldId id="265" r:id="rId13"/>
    <p:sldId id="267" r:id="rId14"/>
    <p:sldId id="268" r:id="rId15"/>
    <p:sldId id="26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5;%20&#1096;&#1082;&#1086;&#1083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113298337707819E-2"/>
          <c:y val="7.4548702245552656E-2"/>
          <c:w val="0.55208245844269466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Лист2!$A$173</c:f>
              <c:strCache>
                <c:ptCount val="1"/>
                <c:pt idx="0">
                  <c:v>Гастрит, язва желудка</c:v>
                </c:pt>
              </c:strCache>
            </c:strRef>
          </c:tx>
          <c:invertIfNegative val="0"/>
          <c:val>
            <c:numRef>
              <c:f>Лист2!$B$173:$E$173</c:f>
              <c:numCache>
                <c:formatCode>0%</c:formatCode>
                <c:ptCount val="4"/>
                <c:pt idx="1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Лист2!$A$174</c:f>
              <c:strCache>
                <c:ptCount val="1"/>
                <c:pt idx="0">
                  <c:v>кариес </c:v>
                </c:pt>
              </c:strCache>
            </c:strRef>
          </c:tx>
          <c:invertIfNegative val="0"/>
          <c:val>
            <c:numRef>
              <c:f>Лист2!$B$174:$E$174</c:f>
              <c:numCache>
                <c:formatCode>General</c:formatCode>
                <c:ptCount val="4"/>
                <c:pt idx="2" formatCode="0%">
                  <c:v>0.26</c:v>
                </c:pt>
              </c:numCache>
            </c:numRef>
          </c:val>
        </c:ser>
        <c:ser>
          <c:idx val="2"/>
          <c:order val="2"/>
          <c:tx>
            <c:strRef>
              <c:f>Лист2!$A$175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val>
            <c:numRef>
              <c:f>Лист2!$B$175:$E$175</c:f>
              <c:numCache>
                <c:formatCode>General</c:formatCode>
                <c:ptCount val="4"/>
                <c:pt idx="3" formatCode="0%">
                  <c:v>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329088"/>
        <c:axId val="74457856"/>
      </c:barChart>
      <c:catAx>
        <c:axId val="74329088"/>
        <c:scaling>
          <c:orientation val="minMax"/>
        </c:scaling>
        <c:delete val="0"/>
        <c:axPos val="b"/>
        <c:majorTickMark val="out"/>
        <c:minorTickMark val="none"/>
        <c:tickLblPos val="nextTo"/>
        <c:crossAx val="74457856"/>
        <c:crosses val="autoZero"/>
        <c:auto val="1"/>
        <c:lblAlgn val="ctr"/>
        <c:lblOffset val="100"/>
        <c:noMultiLvlLbl val="0"/>
      </c:catAx>
      <c:valAx>
        <c:axId val="744578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4329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Так ли вреден лимонад?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235111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4б класса МБОУ «СОШ№8»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Ершов Николай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Баязитова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Фаниса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Габдулхаковна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:\20150417_113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194417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Состав газированной воды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273050"/>
            <a:ext cx="6048672" cy="6396310"/>
          </a:xfrm>
        </p:spPr>
        <p:txBody>
          <a:bodyPr>
            <a:noAutofit/>
          </a:bodyPr>
          <a:lstStyle/>
          <a:p>
            <a:r>
              <a:rPr lang="ru-RU" sz="1800" u="sng" dirty="0" smtClean="0"/>
              <a:t>Углекислый газ   </a:t>
            </a:r>
            <a:r>
              <a:rPr lang="ru-RU" sz="1800" dirty="0" smtClean="0"/>
              <a:t>   вызывает отрыжку, вздутие живота, газы, провоцирует заболевания </a:t>
            </a:r>
            <a:r>
              <a:rPr lang="ru-RU" sz="1800" dirty="0" err="1" smtClean="0"/>
              <a:t>желудочно</a:t>
            </a:r>
            <a:r>
              <a:rPr lang="ru-RU" sz="1800" dirty="0" smtClean="0"/>
              <a:t> – кишечного тракта.</a:t>
            </a:r>
          </a:p>
          <a:p>
            <a:r>
              <a:rPr lang="ru-RU" sz="1800" u="sng" dirty="0" smtClean="0"/>
              <a:t>Сахар   </a:t>
            </a:r>
            <a:r>
              <a:rPr lang="ru-RU" sz="1800" dirty="0" smtClean="0"/>
              <a:t>отрицательно  влияет  на  поджелудочную  железу и эндокринную  систему  человека, может вызвать  ожирение у детей и взрослых, сахарный диабет и атеросклероз.</a:t>
            </a:r>
          </a:p>
          <a:p>
            <a:r>
              <a:rPr lang="ru-RU" sz="1800" u="sng" dirty="0" smtClean="0"/>
              <a:t>Красители и </a:t>
            </a:r>
            <a:r>
              <a:rPr lang="ru-RU" sz="1800" u="sng" dirty="0" err="1" smtClean="0"/>
              <a:t>ароматизаторы</a:t>
            </a:r>
            <a:r>
              <a:rPr lang="ru-RU" sz="1800" dirty="0" smtClean="0"/>
              <a:t>   дают нагрузку на печень, приводят к различным аллергическим реакциям – от насморка и сыпи до бронхиальной астмы, разрушают эмаль зубов, что приводит к кариесу.</a:t>
            </a:r>
          </a:p>
          <a:p>
            <a:r>
              <a:rPr lang="ru-RU" sz="1800" u="sng" dirty="0" smtClean="0"/>
              <a:t>Кофеин</a:t>
            </a:r>
            <a:r>
              <a:rPr lang="ru-RU" sz="1800" dirty="0" smtClean="0"/>
              <a:t>  способствует истощению нервной системы, сопровождающейся головными болями, усталостью, повышает нагрузку на сердце.</a:t>
            </a:r>
          </a:p>
          <a:p>
            <a:r>
              <a:rPr lang="ru-RU" sz="1800" u="sng" dirty="0" smtClean="0"/>
              <a:t>Консерванты</a:t>
            </a:r>
            <a:r>
              <a:rPr lang="ru-RU" sz="1800" dirty="0" smtClean="0"/>
              <a:t>  - это лимонная или ортофосфорная кислота, а также </a:t>
            </a:r>
            <a:r>
              <a:rPr lang="ru-RU" sz="1800" dirty="0" err="1" smtClean="0"/>
              <a:t>бензоат</a:t>
            </a:r>
            <a:r>
              <a:rPr lang="ru-RU" sz="1800" dirty="0" smtClean="0"/>
              <a:t> натрия (Е211).</a:t>
            </a:r>
          </a:p>
          <a:p>
            <a:r>
              <a:rPr lang="ru-RU" sz="1800" dirty="0" smtClean="0"/>
              <a:t>Лимонная кислота -  воздействует на эмаль зубов.</a:t>
            </a:r>
          </a:p>
          <a:p>
            <a:pPr>
              <a:buNone/>
            </a:pPr>
            <a:r>
              <a:rPr lang="ru-RU" sz="1800" dirty="0" smtClean="0"/>
              <a:t>        Более опасная – ортофосфорная кислота, способна вымывать кальций из костей, что опасно развитием </a:t>
            </a:r>
            <a:r>
              <a:rPr lang="ru-RU" sz="1800" dirty="0" err="1" smtClean="0"/>
              <a:t>остеопороза</a:t>
            </a:r>
            <a:r>
              <a:rPr lang="ru-RU" sz="1800" dirty="0" smtClean="0"/>
              <a:t>.</a:t>
            </a:r>
          </a:p>
          <a:p>
            <a:r>
              <a:rPr lang="ru-RU" sz="1800" dirty="0" err="1" smtClean="0"/>
              <a:t>Бензоат</a:t>
            </a:r>
            <a:r>
              <a:rPr lang="ru-RU" sz="1800" dirty="0" smtClean="0"/>
              <a:t> натрия (Е211)  может повредить ДНК человека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1882551" cy="5090244"/>
          </a:xfrm>
        </p:spPr>
        <p:txBody>
          <a:bodyPr>
            <a:normAutofit/>
          </a:bodyPr>
          <a:lstStyle/>
          <a:p>
            <a:pPr lvl="0"/>
            <a:endParaRPr lang="ru-RU" sz="2800" dirty="0" smtClean="0"/>
          </a:p>
          <a:p>
            <a:endParaRPr lang="ru-RU" dirty="0"/>
          </a:p>
        </p:txBody>
      </p:sp>
      <p:pic>
        <p:nvPicPr>
          <p:cNvPr id="5122" name="Picture 2" descr="C:\Users\Bayazitov\Desktop\ко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232248" cy="2515344"/>
          </a:xfrm>
          <a:prstGeom prst="rect">
            <a:avLst/>
          </a:prstGeom>
          <a:noFill/>
        </p:spPr>
      </p:pic>
      <p:pic>
        <p:nvPicPr>
          <p:cNvPr id="5123" name="Picture 3" descr="C:\Users\Bayazitov\Desktop\ко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221088"/>
            <a:ext cx="216024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Опыт №1     Проба с мелом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980728"/>
            <a:ext cx="4041775" cy="151216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Вывод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газированная вода всех видов содержит ионы водорода, что способствует выделению  углекислого газа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2050" name="Picture 2" descr="F:\проекты 4б\Опыты Коли\100420162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395536" y="935488"/>
            <a:ext cx="2927050" cy="2493512"/>
          </a:xfrm>
          <a:prstGeom prst="rect">
            <a:avLst/>
          </a:prstGeom>
          <a:noFill/>
        </p:spPr>
      </p:pic>
      <p:pic>
        <p:nvPicPr>
          <p:cNvPr id="2051" name="Picture 3" descr="F:\проекты 4б\Опыты Коли\1004201627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869160"/>
            <a:ext cx="2311350" cy="1659019"/>
          </a:xfrm>
          <a:prstGeom prst="rect">
            <a:avLst/>
          </a:prstGeom>
          <a:noFill/>
        </p:spPr>
      </p:pic>
      <p:pic>
        <p:nvPicPr>
          <p:cNvPr id="2052" name="Picture 4" descr="F:\проекты 4б\Опыты Коли\1004201627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797152"/>
            <a:ext cx="2232248" cy="1728192"/>
          </a:xfrm>
          <a:prstGeom prst="rect">
            <a:avLst/>
          </a:prstGeom>
          <a:noFill/>
        </p:spPr>
      </p:pic>
      <p:pic>
        <p:nvPicPr>
          <p:cNvPr id="2053" name="Picture 5" descr="F:\проекты 4б\Опыты Коли\10042016272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068960"/>
            <a:ext cx="2312144" cy="1512168"/>
          </a:xfrm>
          <a:prstGeom prst="rect">
            <a:avLst/>
          </a:prstGeom>
          <a:noFill/>
        </p:spPr>
      </p:pic>
      <p:pic>
        <p:nvPicPr>
          <p:cNvPr id="2054" name="Picture 6" descr="F:\проекты 4б\Опыты Коли\1004201627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789040"/>
            <a:ext cx="3168352" cy="2232248"/>
          </a:xfrm>
          <a:prstGeom prst="rect">
            <a:avLst/>
          </a:prstGeom>
          <a:noFill/>
        </p:spPr>
      </p:pic>
      <p:pic>
        <p:nvPicPr>
          <p:cNvPr id="2055" name="Picture 7" descr="F:\проекты 4б\Опыты Коли\10042016272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 flipV="1">
            <a:off x="3923928" y="2924944"/>
            <a:ext cx="1728192" cy="1793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Опыт №2   Проба  со  ржавчиной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ВЫВОД: в состав газированной воды входит вещество, способствующее очищению металла от ржавчины.</a:t>
            </a:r>
            <a:endParaRPr lang="ru-RU"/>
          </a:p>
        </p:txBody>
      </p:sp>
      <p:pic>
        <p:nvPicPr>
          <p:cNvPr id="1026" name="Picture 2" descr="F:\проекты 4б\Опыты Коли\100420162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501008"/>
            <a:ext cx="2178259" cy="1224136"/>
          </a:xfrm>
          <a:prstGeom prst="rect">
            <a:avLst/>
          </a:prstGeom>
          <a:noFill/>
        </p:spPr>
      </p:pic>
      <p:pic>
        <p:nvPicPr>
          <p:cNvPr id="1027" name="Picture 3" descr="F:\проекты 4б\Опыты Коли\1104201627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429000"/>
            <a:ext cx="2232248" cy="1254477"/>
          </a:xfrm>
          <a:prstGeom prst="rect">
            <a:avLst/>
          </a:prstGeom>
          <a:noFill/>
        </p:spPr>
      </p:pic>
      <p:pic>
        <p:nvPicPr>
          <p:cNvPr id="1028" name="Picture 4" descr="F:\проекты 4б\Опыты Коли\1104201627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5085184"/>
            <a:ext cx="1995749" cy="1368152"/>
          </a:xfrm>
          <a:prstGeom prst="rect">
            <a:avLst/>
          </a:prstGeom>
          <a:noFill/>
        </p:spPr>
      </p:pic>
      <p:pic>
        <p:nvPicPr>
          <p:cNvPr id="1029" name="Picture 5" descr="F:\проекты 4б\Опыты Коли\1104201627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5085184"/>
            <a:ext cx="2567608" cy="14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87624" y="404664"/>
            <a:ext cx="71642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№3     Проба с накипью на чайнике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961273"/>
            <a:ext cx="8424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 газированная вода «Спрайт» удаляет накипь и можно предположить, что она имеет кислую среду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F:\проекты 4б\Опыты Коли\110420162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2434525" cy="1368152"/>
          </a:xfrm>
          <a:prstGeom prst="rect">
            <a:avLst/>
          </a:prstGeom>
          <a:noFill/>
        </p:spPr>
      </p:pic>
      <p:pic>
        <p:nvPicPr>
          <p:cNvPr id="2052" name="Picture 4" descr="F:\проекты 4б\Опыты Коли\1104201627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132856"/>
            <a:ext cx="2711624" cy="1523876"/>
          </a:xfrm>
          <a:prstGeom prst="rect">
            <a:avLst/>
          </a:prstGeom>
          <a:noFill/>
        </p:spPr>
      </p:pic>
      <p:pic>
        <p:nvPicPr>
          <p:cNvPr id="2053" name="Picture 5" descr="F:\проекты 4б\Опыты Коли\1104201627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365104"/>
            <a:ext cx="2306392" cy="1296144"/>
          </a:xfrm>
          <a:prstGeom prst="rect">
            <a:avLst/>
          </a:prstGeom>
          <a:noFill/>
        </p:spPr>
      </p:pic>
      <p:pic>
        <p:nvPicPr>
          <p:cNvPr id="2054" name="Picture 6" descr="F:\проекты 4б\Опыты Коли\1104201627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49080"/>
            <a:ext cx="2818923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75656" y="332656"/>
            <a:ext cx="58219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№4 Проба с яичной скорлупой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3528" y="815392"/>
            <a:ext cx="882047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газированная вода марки «Кока-кола» содержит красители, которые окрашивают яичную скорлупу;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газированная вода марок «Спрайт», «Кока-кола» хорошо растворяют неорганические вещества в яичной  скорлупе.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 descr="F:\проекты 4б\Опыты Коли\1004201627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08921"/>
            <a:ext cx="1728192" cy="1307346"/>
          </a:xfrm>
          <a:prstGeom prst="rect">
            <a:avLst/>
          </a:prstGeom>
          <a:noFill/>
        </p:spPr>
      </p:pic>
      <p:pic>
        <p:nvPicPr>
          <p:cNvPr id="25605" name="Picture 5" descr="F:\проекты 4б\Опыты Коли\1104201627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36912"/>
            <a:ext cx="2664296" cy="1497279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23528" y="3997174"/>
            <a:ext cx="88204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Сладкие газированные напитки не утоляют жажду, хотя мы покупаем их именно для этого.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Химический состав напитков оказывает губительное действие на здоровье: разрушаются зубы, становятся хрупкими кости,  может возникнуть ожирение, аллергия, заболевания желудка, кофеиновая зависимость по типу наркотической.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утоления жажды лучше использовать морсы, минеральную воду, очищенную питьевую воду или лимонад «Классический»   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Рецепт лимонада   «Классический»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 4 порции понадобятся: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Лимон средний – 2 шт.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Сахар – 100-200 г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Вода кипяченая охлажденная – 1 л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Кипяток – 1 стакан.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Лед (по желанию) – 20 кубиков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1.Лимоны вымыть, нарезать на тонкие кружочки.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Нарезанные кружочки лимонов  посыпать сахаром и перемешать.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Дать настояться в течение 1-2 ч.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Вскипятить воду. Залить лимоны кипятком.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Когда смесь остынет, процедить и добавить охлажденную воду.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Лимонад готов, разлить по бокалам.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По желанию добавить лед и можно наслаждаться вкусом лимонада классического!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Приятного аппетита!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Bayazitov\Desktop\л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4374"/>
            <a:ext cx="2972544" cy="1861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800" i="1" dirty="0" smtClean="0"/>
              <a:t>Благодарю за внимание!</a:t>
            </a:r>
            <a:endParaRPr lang="ru-RU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65618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действительно ли газированные напитки оказывают отрицательное воздействие на здоровье человека?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Bayazitov\Desktop\га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92896"/>
            <a:ext cx="3096344" cy="3297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исследовательской работы: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доказать отрицательное влияние газированных напитков на организм человека через исследование их кислотных свойств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Теоретическая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1.провести литературный обзор об  истории возникновения газированных напитков;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1.определить популярность газированной воды различных производителей среди обучающихся и родителей 4«б»  класса на основе опроса;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2.доказать отрицательное влияние   газированных напитков на организм человека через исследование их кислотных свойств;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1.предложить рецепт лимонада «Классический» как наиболее безопасного напитка.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исследований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Работа с литературой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Наблюдение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Эксперимент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Анкетирование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Фотография </a:t>
            </a:r>
          </a:p>
          <a:p>
            <a:endParaRPr lang="ru-RU" dirty="0"/>
          </a:p>
        </p:txBody>
      </p:sp>
      <p:pic>
        <p:nvPicPr>
          <p:cNvPr id="2051" name="Picture 3" descr="C:\Users\Bayazitov\Desktop\ко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492896"/>
            <a:ext cx="3384376" cy="3993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214625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Первому создать газированную воду удалось английскому химику Джозефу Пристли  в 1767 году. Для этого он  экспериментировал с газом, который выделяется  при брожении в чанах пивоваренного завода.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348880"/>
            <a:ext cx="8136904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 первые популярные марки газированной воды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Bayazitov\Desktop\автом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509120"/>
            <a:ext cx="4392488" cy="2160240"/>
          </a:xfrm>
          <a:prstGeom prst="rect">
            <a:avLst/>
          </a:prstGeom>
          <a:noFill/>
        </p:spPr>
      </p:pic>
      <p:pic>
        <p:nvPicPr>
          <p:cNvPr id="4100" name="Picture 4" descr="C:\Users\Bayazitov\Desktop\бу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096344" cy="2592288"/>
          </a:xfrm>
          <a:prstGeom prst="rect">
            <a:avLst/>
          </a:prstGeom>
          <a:noFill/>
        </p:spPr>
      </p:pic>
      <p:pic>
        <p:nvPicPr>
          <p:cNvPr id="4101" name="Picture 5" descr="C:\Users\Bayazitov\Desktop\бура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556792"/>
            <a:ext cx="2304256" cy="1460024"/>
          </a:xfrm>
          <a:prstGeom prst="rect">
            <a:avLst/>
          </a:prstGeom>
          <a:noFill/>
        </p:spPr>
      </p:pic>
      <p:pic>
        <p:nvPicPr>
          <p:cNvPr id="4102" name="Picture 6" descr="C:\Users\Bayazitov\Desktop\дюше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852936"/>
            <a:ext cx="2016224" cy="1270263"/>
          </a:xfrm>
          <a:prstGeom prst="rect">
            <a:avLst/>
          </a:prstGeom>
          <a:noFill/>
        </p:spPr>
      </p:pic>
      <p:pic>
        <p:nvPicPr>
          <p:cNvPr id="4103" name="Picture 7" descr="C:\Users\Bayazitov\Desktop\груш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924944"/>
            <a:ext cx="2016224" cy="1239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984776" cy="49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Анкетирование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1.Самые любимые напитки одноклассников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Кока-кола, Фанта, Пепси, Спрайт -   12 человек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Сладкая газированная вода -   4 чел.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Минеральная вода -   4 чел.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употребляю -  3 чел.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708920"/>
            <a:ext cx="4104456" cy="286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2.Как вы считаете, полезна ли газированная вода?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Да, ответили  9 чел.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 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 всякая вода полезна – 11 чел.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Нет, ответили   - 3чел.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56992"/>
            <a:ext cx="3888432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656183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Вопрос родителям: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знаете ли вы какие-либо заболевания, вызываемые газированной водой?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Гастрит, язва желудка, предположили – 7 чел.,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сахарный диабет – 4 чел.,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не знаю – 4 чел</a:t>
            </a:r>
            <a:r>
              <a:rPr lang="ru-RU" sz="27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10742910"/>
              </p:ext>
            </p:extLst>
          </p:nvPr>
        </p:nvGraphicFramePr>
        <p:xfrm>
          <a:off x="4499992" y="3861048"/>
          <a:ext cx="374441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213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Исследовательская работа  Так ли вреден лимонад?</vt:lpstr>
      <vt:lpstr>Гипотеза: действительно ли газированные напитки оказывают отрицательное воздействие на здоровье человека?</vt:lpstr>
      <vt:lpstr>Цель исследовательской работы:  доказать отрицательное влияние газированных напитков на организм человека через исследование их кислотных свойств</vt:lpstr>
      <vt:lpstr> Методы исследований:  </vt:lpstr>
      <vt:lpstr>Первому создать газированную воду удалось английскому химику Джозефу Пристли  в 1767 году. Для этого он  экспериментировал с газом, который выделяется  при брожении в чанах пивоваренного завода.</vt:lpstr>
      <vt:lpstr>Самые первые популярные марки газированной воды</vt:lpstr>
      <vt:lpstr>Анкетирование </vt:lpstr>
      <vt:lpstr>     2.Как вы считаете, полезна ли газированная вода?        Да, ответили  9 чел.      Не всякая вода полезна – 11 чел.         Нет, ответили   - 3чел. </vt:lpstr>
      <vt:lpstr>   Вопрос родителям: знаете ли вы какие-либо заболевания, вызываемые газированной водой?  Гастрит, язва желудка, предположили – 7 чел.,  сахарный диабет – 4 чел.,  не знаю – 4 чел. </vt:lpstr>
      <vt:lpstr>Состав газированной воды</vt:lpstr>
      <vt:lpstr>Опыт №1     Проба с мелом</vt:lpstr>
      <vt:lpstr>Опыт №2   Проба  со  ржавчиной</vt:lpstr>
      <vt:lpstr>Презентация PowerPoint</vt:lpstr>
      <vt:lpstr>Презентация PowerPoint</vt:lpstr>
      <vt:lpstr>                       Рецепт лимонада   «Классический» На  4 порции понадобятся: Лимон средний – 2 шт. Сахар – 100-200 г Вода кипяченая охлажденная – 1 л Кипяток – 1 стакан. Лед (по желанию) – 20 кубиков.  1.Лимоны вымыть, нарезать на тонкие кружочки. 2. Нарезанные кружочки лимонов  посыпать сахаром и перемешать. 3. Дать настояться в течение 1-2 ч. 4. Вскипятить воду. Залить лимоны кипятком. 5. Когда смесь остынет, процедить и добавить охлажденную воду. 6. Лимонад готов, разлить по бокалам.       По желанию добавить лед и можно наслаждаться вкусом лимонада классического!                              Приятного аппетита!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  Так ли вреден лимонад?</dc:title>
  <dc:creator>Bayazitov</dc:creator>
  <cp:lastModifiedBy>User</cp:lastModifiedBy>
  <cp:revision>32</cp:revision>
  <dcterms:created xsi:type="dcterms:W3CDTF">2016-04-12T19:23:55Z</dcterms:created>
  <dcterms:modified xsi:type="dcterms:W3CDTF">2016-04-19T03:42:16Z</dcterms:modified>
</cp:coreProperties>
</file>