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2" r:id="rId4"/>
    <p:sldId id="256" r:id="rId5"/>
    <p:sldId id="263" r:id="rId6"/>
    <p:sldId id="264" r:id="rId7"/>
    <p:sldId id="265" r:id="rId8"/>
    <p:sldId id="266" r:id="rId9"/>
    <p:sldId id="257" r:id="rId10"/>
    <p:sldId id="25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15100">
            <a:off x="253265" y="517322"/>
            <a:ext cx="8526474" cy="4494893"/>
          </a:xfrm>
          <a:solidFill>
            <a:srgbClr val="FFFF00"/>
          </a:solidFill>
          <a:ln w="5715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ТА</a:t>
            </a:r>
            <a:r>
              <a:rPr lang="ru-RU" sz="7200" kern="10" dirty="0">
                <a:ln w="57150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М</a:t>
            </a:r>
            <a:r>
              <a:rPr lang="ru-RU" sz="72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ЧЫ-ШОУ </a:t>
            </a:r>
            <a:br>
              <a:rPr lang="ru-RU" sz="72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  </a:t>
            </a:r>
            <a:b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/>
            </a:r>
            <a:b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ТА</a:t>
            </a:r>
            <a:r>
              <a:rPr lang="ru-RU" sz="8800" b="1" kern="10" dirty="0" smtClean="0">
                <a:ln w="57150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М</a:t>
            </a:r>
            <a: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ЧЫ-ШОУ </a:t>
            </a:r>
            <a:b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endParaRPr lang="en-US" sz="8800" dirty="0"/>
          </a:p>
        </p:txBody>
      </p:sp>
      <p:pic>
        <p:nvPicPr>
          <p:cNvPr id="1026" name="Picture 2" descr="C:\Users\Нария\Documents\Рисунок2.bmp"/>
          <p:cNvPicPr>
            <a:picLocks noChangeAspect="1" noChangeArrowheads="1"/>
          </p:cNvPicPr>
          <p:nvPr/>
        </p:nvPicPr>
        <p:blipFill>
          <a:blip r:embed="rId2" cstate="print"/>
          <a:srcRect r="34211" b="49624"/>
          <a:stretch>
            <a:fillRect/>
          </a:stretch>
        </p:blipFill>
        <p:spPr bwMode="auto">
          <a:xfrm>
            <a:off x="6948264" y="4941168"/>
            <a:ext cx="1800199" cy="1296143"/>
          </a:xfrm>
          <a:prstGeom prst="rect">
            <a:avLst/>
          </a:prstGeom>
          <a:noFill/>
        </p:spPr>
      </p:pic>
      <p:pic>
        <p:nvPicPr>
          <p:cNvPr id="4" name="Picture 2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592" y="4248905"/>
            <a:ext cx="3886761" cy="234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8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332656"/>
            <a:ext cx="6544816" cy="5616624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tt-RU" sz="7000" dirty="0" smtClean="0">
                <a:solidFill>
                  <a:srgbClr val="FF0000"/>
                </a:solidFill>
              </a:rPr>
              <a:t>Тикшерәбез:</a:t>
            </a:r>
          </a:p>
          <a:p>
            <a:pPr marL="45720" indent="0">
              <a:buNone/>
            </a:pPr>
            <a:r>
              <a:rPr lang="tt-RU" sz="7000" dirty="0" smtClean="0"/>
              <a:t>унтугыз</a:t>
            </a:r>
          </a:p>
          <a:p>
            <a:pPr marL="45720" indent="0">
              <a:buNone/>
            </a:pPr>
            <a:r>
              <a:rPr lang="tt-RU" sz="7000" dirty="0"/>
              <a:t>а</a:t>
            </a:r>
            <a:r>
              <a:rPr lang="tt-RU" sz="7000" dirty="0" smtClean="0"/>
              <a:t>лтынчы</a:t>
            </a:r>
          </a:p>
          <a:p>
            <a:pPr marL="45720" indent="0">
              <a:buNone/>
            </a:pPr>
            <a:r>
              <a:rPr lang="tt-RU" sz="7000" dirty="0"/>
              <a:t>б</a:t>
            </a:r>
            <a:r>
              <a:rPr lang="tt-RU" sz="7000" dirty="0" smtClean="0"/>
              <a:t>ишәү</a:t>
            </a:r>
          </a:p>
          <a:p>
            <a:pPr marL="45720" indent="0">
              <a:buNone/>
            </a:pPr>
            <a:r>
              <a:rPr lang="tt-RU" sz="7000" dirty="0"/>
              <a:t>у</a:t>
            </a:r>
            <a:r>
              <a:rPr lang="tt-RU" sz="7000" dirty="0" smtClean="0"/>
              <a:t>тыз алты</a:t>
            </a:r>
          </a:p>
          <a:p>
            <a:pPr marL="45720" indent="0">
              <a:buNone/>
            </a:pPr>
            <a:r>
              <a:rPr lang="tt-RU" sz="7000" dirty="0"/>
              <a:t>м</a:t>
            </a:r>
            <a:r>
              <a:rPr lang="tt-RU" sz="7000" dirty="0" smtClean="0"/>
              <a:t>еңнәрчә</a:t>
            </a:r>
          </a:p>
          <a:p>
            <a:pPr marL="45720" indent="0">
              <a:buNone/>
            </a:pPr>
            <a:r>
              <a:rPr lang="tt-RU" sz="7000" dirty="0" smtClean="0"/>
              <a:t>тугызар</a:t>
            </a:r>
            <a:endParaRPr lang="ru-RU" sz="7000" dirty="0"/>
          </a:p>
        </p:txBody>
      </p:sp>
    </p:spTree>
    <p:extLst>
      <p:ext uri="{BB962C8B-B14F-4D97-AF65-F5344CB8AC3E}">
        <p14:creationId xmlns:p14="http://schemas.microsoft.com/office/powerpoint/2010/main" val="7854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OEM\My Documents\My Pictures\648329-a58c990055643a2e0864b347ca6cac7f.gi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221088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365104"/>
            <a:ext cx="5400675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484784"/>
            <a:ext cx="828091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Игьтибарыгыз</a:t>
            </a: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tt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өчен зур рәхмәт !</a:t>
            </a:r>
          </a:p>
          <a:p>
            <a:pPr algn="ctr"/>
            <a:endParaRPr lang="tt-RU" sz="4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0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66FF33"/>
          </a:solidFill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700" dirty="0">
                <a:effectLst/>
              </a:rPr>
              <a:t>I тур “Батыр- </a:t>
            </a:r>
            <a:r>
              <a:rPr lang="ru-RU" sz="2700" dirty="0" err="1">
                <a:effectLst/>
              </a:rPr>
              <a:t>берне</a:t>
            </a:r>
            <a:r>
              <a:rPr lang="ru-RU" sz="2700" dirty="0">
                <a:effectLst/>
              </a:rPr>
              <a:t>, </a:t>
            </a:r>
            <a:r>
              <a:rPr lang="ru-RU" sz="2700" dirty="0" err="1">
                <a:effectLst/>
              </a:rPr>
              <a:t>белемле</a:t>
            </a:r>
            <a:r>
              <a:rPr lang="ru-RU" sz="2700" dirty="0">
                <a:effectLst/>
              </a:rPr>
              <a:t> </a:t>
            </a:r>
            <a:r>
              <a:rPr lang="ru-RU" dirty="0">
                <a:effectLst/>
              </a:rPr>
              <a:t>– </a:t>
            </a:r>
            <a:r>
              <a:rPr lang="ru-RU" sz="2700" dirty="0" err="1">
                <a:effectLst/>
              </a:rPr>
              <a:t>меңне</a:t>
            </a:r>
            <a:r>
              <a:rPr lang="ru-RU" sz="2700" dirty="0">
                <a:effectLst/>
              </a:rPr>
              <a:t> </a:t>
            </a:r>
            <a:r>
              <a:rPr lang="ru-RU" sz="2700" dirty="0" err="1">
                <a:effectLst/>
              </a:rPr>
              <a:t>егар</a:t>
            </a:r>
            <a:r>
              <a:rPr lang="ru-RU" dirty="0">
                <a:effectLst/>
              </a:rPr>
              <a:t>” 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1124744"/>
            <a:ext cx="8229600" cy="547260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23 </a:t>
            </a:r>
            <a:r>
              <a:rPr lang="ru-RU" sz="2000" dirty="0" err="1"/>
              <a:t>нче</a:t>
            </a:r>
            <a:r>
              <a:rPr lang="ru-RU" sz="2000" dirty="0"/>
              <a:t> февраль </a:t>
            </a:r>
            <a:r>
              <a:rPr lang="ru-RU" sz="2000" dirty="0" err="1"/>
              <a:t>нинди</a:t>
            </a:r>
            <a:r>
              <a:rPr lang="ru-RU" sz="2000" dirty="0"/>
              <a:t> </a:t>
            </a:r>
            <a:r>
              <a:rPr lang="ru-RU" sz="2000" dirty="0" err="1"/>
              <a:t>көн</a:t>
            </a:r>
            <a:r>
              <a:rPr lang="ru-RU" sz="2000" dirty="0"/>
              <a:t> ?</a:t>
            </a:r>
          </a:p>
          <a:p>
            <a:pPr lvl="0"/>
            <a:r>
              <a:rPr lang="ru-RU" sz="2000" dirty="0"/>
              <a:t>8 </a:t>
            </a:r>
            <a:r>
              <a:rPr lang="ru-RU" sz="2000" dirty="0" err="1"/>
              <a:t>нче</a:t>
            </a:r>
            <a:r>
              <a:rPr lang="ru-RU" sz="2000" dirty="0"/>
              <a:t> март </a:t>
            </a:r>
            <a:r>
              <a:rPr lang="ru-RU" sz="2000" dirty="0" err="1"/>
              <a:t>нинди</a:t>
            </a:r>
            <a:r>
              <a:rPr lang="ru-RU" sz="2000" dirty="0"/>
              <a:t> б</a:t>
            </a:r>
            <a:r>
              <a:rPr lang="tt-RU" sz="2000" dirty="0"/>
              <a:t>әйрәм</a:t>
            </a:r>
            <a:r>
              <a:rPr lang="tt-RU" sz="2000" dirty="0" smtClean="0"/>
              <a:t>?</a:t>
            </a:r>
            <a:endParaRPr lang="ru-RU" sz="2000" dirty="0"/>
          </a:p>
          <a:p>
            <a:pPr lvl="0"/>
            <a:r>
              <a:rPr lang="ru-RU" sz="2000" dirty="0" err="1"/>
              <a:t>Сөембикә</a:t>
            </a:r>
            <a:r>
              <a:rPr lang="ru-RU" sz="2000" dirty="0"/>
              <a:t> </a:t>
            </a:r>
            <a:r>
              <a:rPr lang="ru-RU" sz="2000" dirty="0" err="1"/>
              <a:t>манарасы</a:t>
            </a:r>
            <a:r>
              <a:rPr lang="ru-RU" sz="2000" dirty="0"/>
              <a:t> </a:t>
            </a:r>
            <a:r>
              <a:rPr lang="ru-RU" sz="2000" dirty="0" err="1"/>
              <a:t>ничә</a:t>
            </a:r>
            <a:r>
              <a:rPr lang="ru-RU" sz="2000" dirty="0"/>
              <a:t> </a:t>
            </a:r>
            <a:r>
              <a:rPr lang="ru-RU" sz="2000" dirty="0" err="1" smtClean="0"/>
              <a:t>яруслы</a:t>
            </a:r>
            <a:r>
              <a:rPr lang="ru-RU" sz="2000" dirty="0" smtClean="0"/>
              <a:t>?</a:t>
            </a:r>
            <a:endParaRPr lang="ru-RU" sz="2000" dirty="0"/>
          </a:p>
          <a:p>
            <a:pPr lvl="0"/>
            <a:r>
              <a:rPr lang="ru-RU" sz="2000" dirty="0"/>
              <a:t>201</a:t>
            </a:r>
            <a:r>
              <a:rPr lang="tt-RU" sz="2000" dirty="0"/>
              <a:t>6</a:t>
            </a:r>
            <a:r>
              <a:rPr lang="ru-RU" sz="2000" dirty="0"/>
              <a:t> </a:t>
            </a:r>
            <a:r>
              <a:rPr lang="ru-RU" sz="2000" dirty="0" err="1"/>
              <a:t>нче</a:t>
            </a:r>
            <a:r>
              <a:rPr lang="ru-RU" sz="2000" dirty="0"/>
              <a:t> ел </a:t>
            </a:r>
            <a:r>
              <a:rPr lang="ru-RU" sz="2000" dirty="0" smtClean="0"/>
              <a:t>– </a:t>
            </a:r>
            <a:r>
              <a:rPr lang="tt-RU" sz="2000" dirty="0" smtClean="0"/>
              <a:t>нәрсә </a:t>
            </a:r>
            <a:r>
              <a:rPr lang="tt-RU" sz="2000" dirty="0"/>
              <a:t>елы иде</a:t>
            </a:r>
            <a:r>
              <a:rPr lang="ru-RU" sz="2000" dirty="0"/>
              <a:t>?</a:t>
            </a:r>
          </a:p>
          <a:p>
            <a:pPr lvl="0"/>
            <a:r>
              <a:rPr lang="tt-RU" sz="2000" dirty="0"/>
              <a:t>2017 нче ел нәрсә елы</a:t>
            </a:r>
            <a:r>
              <a:rPr lang="ru-RU" sz="2000" dirty="0"/>
              <a:t>?</a:t>
            </a:r>
          </a:p>
          <a:p>
            <a:pPr lvl="0"/>
            <a:r>
              <a:rPr lang="ru-RU" sz="2000" dirty="0" err="1" smtClean="0"/>
              <a:t>Бөек</a:t>
            </a:r>
            <a:r>
              <a:rPr lang="ru-RU" sz="2000" dirty="0" smtClean="0"/>
              <a:t> </a:t>
            </a:r>
            <a:r>
              <a:rPr lang="ru-RU" sz="2000" dirty="0" err="1"/>
              <a:t>Ватан</a:t>
            </a:r>
            <a:r>
              <a:rPr lang="ru-RU" sz="2000" dirty="0"/>
              <a:t> </a:t>
            </a:r>
            <a:r>
              <a:rPr lang="ru-RU" sz="2000" dirty="0" err="1"/>
              <a:t>сугышының</a:t>
            </a:r>
            <a:r>
              <a:rPr lang="ru-RU" sz="2000" dirty="0"/>
              <a:t> </a:t>
            </a:r>
            <a:r>
              <a:rPr lang="ru-RU" sz="2000" dirty="0" err="1"/>
              <a:t>тәмамланган</a:t>
            </a:r>
            <a:r>
              <a:rPr lang="ru-RU" sz="2000" dirty="0"/>
              <a:t> </a:t>
            </a:r>
            <a:r>
              <a:rPr lang="tt-RU" sz="2000" dirty="0"/>
              <a:t>елы?</a:t>
            </a:r>
            <a:endParaRPr lang="ru-RU" sz="2000" dirty="0"/>
          </a:p>
          <a:p>
            <a:pPr lvl="0"/>
            <a:r>
              <a:rPr lang="tt-RU" sz="2000" dirty="0" smtClean="0"/>
              <a:t>Яңа уку елы кайчан башлана?</a:t>
            </a:r>
          </a:p>
          <a:p>
            <a:pPr lvl="0"/>
            <a:r>
              <a:rPr lang="tt-RU" sz="2000" dirty="0" smtClean="0"/>
              <a:t>Нәүрүз бәйрәме кайчан үткәрелә?</a:t>
            </a:r>
          </a:p>
          <a:p>
            <a:pPr lvl="0"/>
            <a:r>
              <a:rPr lang="tt-RU" sz="2000" dirty="0" smtClean="0"/>
              <a:t>Татарстанның </a:t>
            </a:r>
            <a:r>
              <a:rPr lang="tt-RU" sz="2000" smtClean="0"/>
              <a:t>беренче президенты кем?</a:t>
            </a:r>
            <a:endParaRPr lang="tt-RU" sz="2000" dirty="0" smtClean="0"/>
          </a:p>
          <a:p>
            <a:pPr lvl="0"/>
            <a:r>
              <a:rPr lang="tt-RU" sz="2000" dirty="0" smtClean="0"/>
              <a:t>Атнада ничә көн?</a:t>
            </a:r>
          </a:p>
          <a:p>
            <a:pPr lvl="0"/>
            <a:endParaRPr lang="ru-RU" sz="2000" dirty="0"/>
          </a:p>
          <a:p>
            <a:pPr lvl="0">
              <a:buNone/>
            </a:pPr>
            <a:r>
              <a:rPr lang="ru-RU" sz="2600" dirty="0" smtClean="0"/>
              <a:t> </a:t>
            </a:r>
            <a:endParaRPr lang="en-US" sz="2600" dirty="0"/>
          </a:p>
        </p:txBody>
      </p:sp>
      <p:pic>
        <p:nvPicPr>
          <p:cNvPr id="4" name="Picture 85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0872" y="1556792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4" descr="j02176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5064"/>
            <a:ext cx="2592288" cy="244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566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848872" cy="252028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6000" b="1" dirty="0" smtClean="0"/>
              <a:t>II</a:t>
            </a:r>
            <a:r>
              <a:rPr lang="ru-RU" sz="6000" b="1" dirty="0" smtClean="0"/>
              <a:t>тур.</a:t>
            </a:r>
            <a:br>
              <a:rPr lang="ru-RU" sz="6000" b="1" dirty="0" smtClean="0"/>
            </a:br>
            <a:r>
              <a:rPr lang="ru-RU" sz="6000" b="1" dirty="0" smtClean="0"/>
              <a:t> Игътибарлылык  </a:t>
            </a:r>
            <a:r>
              <a:rPr lang="ru-RU" sz="6000" b="1" dirty="0" err="1" smtClean="0"/>
              <a:t>бәйгесе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en-US" sz="6000" b="1" dirty="0"/>
          </a:p>
        </p:txBody>
      </p:sp>
      <p:pic>
        <p:nvPicPr>
          <p:cNvPr id="3" name="Picture 12" descr="gu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924300"/>
            <a:ext cx="3168352" cy="260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216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589" y="2068735"/>
            <a:ext cx="2915816" cy="290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366" y="0"/>
            <a:ext cx="2736303" cy="302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ету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57" y="122209"/>
            <a:ext cx="2765009" cy="244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пре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94407"/>
            <a:ext cx="2953945" cy="204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i (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44" y="4850553"/>
            <a:ext cx="3059833" cy="191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книги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104" y="4945445"/>
            <a:ext cx="2827994" cy="191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i (4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348" y="4797152"/>
            <a:ext cx="2699678" cy="189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543385"/>
            <a:ext cx="2027200" cy="247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0" cstate="print"/>
          <a:srcRect l="3606" t="16157"/>
          <a:stretch/>
        </p:blipFill>
        <p:spPr bwMode="auto">
          <a:xfrm>
            <a:off x="6325348" y="122209"/>
            <a:ext cx="2393990" cy="208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III тур “</a:t>
            </a:r>
            <a:r>
              <a:rPr lang="ru-RU" sz="4000" b="1" dirty="0" err="1"/>
              <a:t>Саннар</a:t>
            </a:r>
            <a:r>
              <a:rPr lang="ru-RU" sz="4000" b="1" dirty="0"/>
              <a:t> </a:t>
            </a:r>
            <a:r>
              <a:rPr lang="ru-RU" sz="4000" b="1" dirty="0" err="1"/>
              <a:t>кергән</a:t>
            </a:r>
            <a:r>
              <a:rPr lang="ru-RU" sz="4000" b="1" dirty="0"/>
              <a:t> </a:t>
            </a:r>
            <a:r>
              <a:rPr lang="ru-RU" sz="4000" b="1" dirty="0" err="1"/>
              <a:t>сүз</a:t>
            </a:r>
            <a:r>
              <a:rPr lang="ru-RU" sz="4000" b="1" dirty="0"/>
              <a:t> </a:t>
            </a:r>
            <a:r>
              <a:rPr lang="ru-RU" sz="4000" b="1" dirty="0" err="1"/>
              <a:t>уйла</a:t>
            </a:r>
            <a:r>
              <a:rPr lang="ru-RU" sz="4000" b="1" dirty="0"/>
              <a:t>”</a:t>
            </a:r>
            <a:endParaRPr lang="ru-RU" sz="4000" dirty="0"/>
          </a:p>
          <a:p>
            <a:r>
              <a:rPr lang="ru-RU" sz="4000" b="1" dirty="0"/>
              <a:t>6 н</a:t>
            </a:r>
            <a:endParaRPr lang="ru-RU" sz="4000" dirty="0"/>
          </a:p>
          <a:p>
            <a:r>
              <a:rPr lang="ru-RU" sz="4000" b="1" dirty="0"/>
              <a:t>Т 10</a:t>
            </a:r>
            <a:endParaRPr lang="ru-RU" sz="4000" dirty="0"/>
          </a:p>
          <a:p>
            <a:r>
              <a:rPr lang="ru-RU" sz="4000" b="1" dirty="0"/>
              <a:t>100 </a:t>
            </a:r>
            <a:r>
              <a:rPr lang="ru-RU" sz="4000" b="1" dirty="0" err="1"/>
              <a:t>ек</a:t>
            </a:r>
            <a:endParaRPr lang="ru-RU" sz="4000" dirty="0"/>
          </a:p>
          <a:p>
            <a:r>
              <a:rPr lang="ru-RU" sz="4000" b="1" dirty="0"/>
              <a:t>100 ем</a:t>
            </a:r>
            <a:endParaRPr lang="ru-RU" sz="4000" dirty="0"/>
          </a:p>
          <a:p>
            <a:r>
              <a:rPr lang="ru-RU" sz="4000" b="1" dirty="0"/>
              <a:t>1 </a:t>
            </a:r>
            <a:r>
              <a:rPr lang="ru-RU" sz="4000" b="1" dirty="0" err="1"/>
              <a:t>вакыт</a:t>
            </a:r>
            <a:endParaRPr lang="ru-RU" sz="4000" dirty="0"/>
          </a:p>
          <a:p>
            <a:r>
              <a:rPr lang="ru-RU" sz="4000" b="1" dirty="0"/>
              <a:t>3 </a:t>
            </a:r>
            <a:r>
              <a:rPr lang="ru-RU" sz="4000" b="1" dirty="0" err="1"/>
              <a:t>почмак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459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FF"/>
          </a:solidFill>
        </p:spPr>
        <p:txBody>
          <a:bodyPr>
            <a:normAutofit fontScale="90000"/>
          </a:bodyPr>
          <a:lstStyle/>
          <a:p>
            <a:pPr algn="ctr"/>
            <a:r>
              <a:rPr lang="tt-RU" dirty="0" smtClean="0"/>
              <a:t> </a:t>
            </a:r>
            <a:r>
              <a:rPr lang="en-US" sz="7200" b="1" dirty="0" smtClean="0"/>
              <a:t>V </a:t>
            </a:r>
            <a:r>
              <a:rPr lang="tt-RU" sz="7200" b="1" dirty="0" smtClean="0"/>
              <a:t> тур.</a:t>
            </a:r>
            <a:endParaRPr lang="en-US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67544" y="476672"/>
            <a:ext cx="8424936" cy="5904656"/>
          </a:xfrm>
          <a:prstGeom prst="rect">
            <a:avLst/>
          </a:prstGeom>
          <a:solidFill>
            <a:srgbClr val="66FF33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300" b="1" i="1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ru-RU" sz="4300" b="1" i="1" dirty="0" err="1" smtClean="0">
                <a:solidFill>
                  <a:schemeClr val="accent6">
                    <a:lumMod val="50000"/>
                  </a:schemeClr>
                </a:solidFill>
              </a:rPr>
              <a:t>Сынатма</a:t>
            </a:r>
            <a:r>
              <a:rPr lang="ru-RU" sz="4300" b="1" i="1" dirty="0" smtClean="0">
                <a:solidFill>
                  <a:schemeClr val="accent6">
                    <a:lumMod val="50000"/>
                  </a:schemeClr>
                </a:solidFill>
              </a:rPr>
              <a:t>, капитан!” </a:t>
            </a:r>
          </a:p>
          <a:p>
            <a:pPr>
              <a:buNone/>
            </a:pPr>
            <a:r>
              <a:rPr lang="en-US" sz="4300" b="1" dirty="0" smtClean="0"/>
              <a:t>IV </a:t>
            </a:r>
            <a:r>
              <a:rPr lang="tt-RU" sz="4300" b="1" dirty="0" smtClean="0"/>
              <a:t>тур </a:t>
            </a:r>
            <a:r>
              <a:rPr lang="ru-RU" sz="4300" b="1" dirty="0" err="1" smtClean="0"/>
              <a:t>Капитаннар</a:t>
            </a:r>
            <a:r>
              <a:rPr lang="ru-RU" sz="4300" b="1" dirty="0" smtClean="0"/>
              <a:t> </a:t>
            </a:r>
            <a:r>
              <a:rPr lang="ru-RU" sz="4300" b="1" dirty="0" err="1" smtClean="0"/>
              <a:t>ярышы</a:t>
            </a:r>
            <a:r>
              <a:rPr lang="ru-RU" sz="4300" b="1" dirty="0" smtClean="0"/>
              <a:t>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000" dirty="0" err="1" smtClean="0"/>
              <a:t>Сез</a:t>
            </a:r>
            <a:r>
              <a:rPr lang="ru-RU" sz="4000" dirty="0" smtClean="0"/>
              <a:t> – </a:t>
            </a:r>
            <a:r>
              <a:rPr lang="ru-RU" sz="4000" dirty="0" err="1" smtClean="0"/>
              <a:t>булдыклы</a:t>
            </a:r>
            <a:r>
              <a:rPr lang="ru-RU" sz="4000" dirty="0" smtClean="0"/>
              <a:t> </a:t>
            </a:r>
            <a:r>
              <a:rPr lang="ru-RU" sz="4000" dirty="0" err="1" smtClean="0"/>
              <a:t>капитаннар</a:t>
            </a:r>
            <a:r>
              <a:rPr lang="ru-RU" sz="4000" dirty="0" smtClean="0"/>
              <a:t>,</a:t>
            </a:r>
            <a:br>
              <a:rPr lang="ru-RU" sz="4000" dirty="0" smtClean="0"/>
            </a:br>
            <a:r>
              <a:rPr lang="ru-RU" sz="4000" dirty="0" err="1" smtClean="0"/>
              <a:t>Сезнең</a:t>
            </a:r>
            <a:r>
              <a:rPr lang="ru-RU" sz="4000" dirty="0" smtClean="0"/>
              <a:t> </a:t>
            </a:r>
            <a:r>
              <a:rPr lang="ru-RU" sz="4000" dirty="0" err="1" smtClean="0"/>
              <a:t>янда</a:t>
            </a:r>
            <a:r>
              <a:rPr lang="ru-RU" sz="4000" dirty="0" smtClean="0"/>
              <a:t> </a:t>
            </a:r>
            <a:r>
              <a:rPr lang="ru-RU" sz="4000" dirty="0" err="1" smtClean="0"/>
              <a:t>зирәкләр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err="1" smtClean="0"/>
              <a:t>Зирәклектә бөтен хикмәт </a:t>
            </a:r>
            <a:r>
              <a:rPr lang="ru-RU" sz="4000" dirty="0" smtClean="0"/>
              <a:t>–</a:t>
            </a:r>
            <a:br>
              <a:rPr lang="ru-RU" sz="4000" dirty="0" smtClean="0"/>
            </a:br>
            <a:r>
              <a:rPr lang="ru-RU" sz="4000" dirty="0" err="1" smtClean="0"/>
              <a:t>Андыйлар</a:t>
            </a:r>
            <a:r>
              <a:rPr lang="ru-RU" sz="4000" dirty="0" smtClean="0"/>
              <a:t> </a:t>
            </a:r>
            <a:r>
              <a:rPr lang="ru-RU" sz="4000" dirty="0" err="1" smtClean="0"/>
              <a:t>бик</a:t>
            </a:r>
            <a:r>
              <a:rPr lang="ru-RU" sz="4000" dirty="0" smtClean="0"/>
              <a:t> </a:t>
            </a:r>
            <a:r>
              <a:rPr lang="ru-RU" sz="4000" dirty="0" err="1" smtClean="0"/>
              <a:t>кирәкләр.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015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5472608" cy="1282154"/>
          </a:xfrm>
          <a:solidFill>
            <a:srgbClr val="FF99FF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dirty="0" smtClean="0"/>
              <a:t>   </a:t>
            </a:r>
            <a:r>
              <a:rPr lang="en-US" sz="7200" b="1" dirty="0" smtClean="0"/>
              <a:t>V </a:t>
            </a:r>
            <a:r>
              <a:rPr lang="tt-RU" sz="7200" b="1" dirty="0" smtClean="0"/>
              <a:t>тур</a:t>
            </a:r>
            <a:endParaRPr lang="en-US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536" y="1556792"/>
            <a:ext cx="8291264" cy="4032448"/>
          </a:xfrm>
          <a:prstGeom prst="rect">
            <a:avLst/>
          </a:prstGeom>
          <a:solidFill>
            <a:srgbClr val="00FF0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8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Арефметик</a:t>
            </a:r>
          </a:p>
          <a:p>
            <a:pPr algn="ctr">
              <a:buNone/>
            </a:pPr>
            <a:r>
              <a:rPr lang="tt-RU" sz="8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табышмак</a:t>
            </a:r>
          </a:p>
          <a:p>
            <a:pPr algn="ctr">
              <a:buNone/>
            </a:pPr>
            <a:endParaRPr lang="tt-RU" sz="12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12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5" descr="C:\Documents and Settings\home\Мои документы\Мои рисунки\d6ba4a4590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509120"/>
            <a:ext cx="2586012" cy="216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15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848872" cy="262547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400" b="1" dirty="0"/>
              <a:t>1.Ике </a:t>
            </a:r>
            <a:r>
              <a:rPr lang="ru-RU" sz="4400" b="1" dirty="0" err="1"/>
              <a:t>сигез</a:t>
            </a:r>
            <a:r>
              <a:rPr lang="ru-RU" sz="4400" b="1" dirty="0"/>
              <a:t> </a:t>
            </a:r>
            <a:r>
              <a:rPr lang="ru-RU" sz="4400" b="1" dirty="0" smtClean="0"/>
              <a:t>– </a:t>
            </a:r>
            <a:r>
              <a:rPr lang="ru-RU" sz="4400" b="1" dirty="0" err="1" smtClean="0"/>
              <a:t>уналты</a:t>
            </a:r>
            <a:r>
              <a:rPr lang="ru-RU" sz="4400" b="1" dirty="0"/>
              <a:t>,</a:t>
            </a:r>
            <a:endParaRPr lang="ru-RU" sz="4400" dirty="0"/>
          </a:p>
          <a:p>
            <a:pPr marL="45720" indent="0">
              <a:buNone/>
            </a:pPr>
            <a:r>
              <a:rPr lang="ru-RU" sz="4400" b="1" dirty="0" smtClean="0"/>
              <a:t>   </a:t>
            </a:r>
            <a:r>
              <a:rPr lang="ru-RU" sz="4400" b="1" dirty="0" err="1" smtClean="0"/>
              <a:t>Тагы</a:t>
            </a:r>
            <a:r>
              <a:rPr lang="ru-RU" sz="4400" b="1" dirty="0" smtClean="0"/>
              <a:t> </a:t>
            </a:r>
            <a:r>
              <a:rPr lang="ru-RU" sz="4400" b="1" dirty="0" err="1"/>
              <a:t>сигез</a:t>
            </a:r>
            <a:r>
              <a:rPr lang="ru-RU" sz="4400" b="1" dirty="0"/>
              <a:t>, </a:t>
            </a:r>
            <a:r>
              <a:rPr lang="ru-RU" sz="4400" b="1" dirty="0" err="1"/>
              <a:t>тагы</a:t>
            </a:r>
            <a:r>
              <a:rPr lang="ru-RU" sz="4400" b="1" dirty="0"/>
              <a:t> </a:t>
            </a:r>
            <a:r>
              <a:rPr lang="ru-RU" sz="4400" b="1" dirty="0" err="1"/>
              <a:t>алты</a:t>
            </a:r>
            <a:r>
              <a:rPr lang="ru-RU" sz="4400" b="1" dirty="0"/>
              <a:t>. </a:t>
            </a:r>
            <a:endParaRPr lang="ru-RU" sz="4400" b="1" dirty="0" smtClean="0"/>
          </a:p>
          <a:p>
            <a:pPr marL="45720" indent="0">
              <a:buNone/>
            </a:pPr>
            <a:endParaRPr lang="tt-RU" sz="4400" b="1" dirty="0"/>
          </a:p>
          <a:p>
            <a:pPr marL="45720" indent="0">
              <a:buNone/>
            </a:pPr>
            <a:r>
              <a:rPr lang="ru-RU" sz="4400" b="1" dirty="0" smtClean="0"/>
              <a:t>2. </a:t>
            </a:r>
            <a:r>
              <a:rPr lang="ru-RU" sz="4400" b="1" dirty="0" err="1" smtClean="0"/>
              <a:t>Өчәү-өчәү</a:t>
            </a:r>
            <a:r>
              <a:rPr lang="ru-RU" sz="4400" b="1" dirty="0" smtClean="0"/>
              <a:t> </a:t>
            </a:r>
            <a:r>
              <a:rPr lang="ru-RU" sz="4400" b="1" dirty="0" err="1"/>
              <a:t>өч</a:t>
            </a:r>
            <a:r>
              <a:rPr lang="ru-RU" sz="4400" b="1" dirty="0"/>
              <a:t> </a:t>
            </a:r>
            <a:r>
              <a:rPr lang="ru-RU" sz="4400" b="1" dirty="0" err="1"/>
              <a:t>төштә</a:t>
            </a:r>
            <a:r>
              <a:rPr lang="ru-RU" sz="4400" b="1" dirty="0"/>
              <a:t>,</a:t>
            </a:r>
            <a:endParaRPr lang="ru-RU" sz="4400" dirty="0"/>
          </a:p>
          <a:p>
            <a:pPr marL="45720" indent="0">
              <a:buNone/>
            </a:pPr>
            <a:r>
              <a:rPr lang="ru-RU" sz="4400" b="1" dirty="0" smtClean="0"/>
              <a:t>    </a:t>
            </a:r>
            <a:r>
              <a:rPr lang="ru-RU" sz="4400" b="1" dirty="0" err="1" smtClean="0"/>
              <a:t>Берәү</a:t>
            </a:r>
            <a:r>
              <a:rPr lang="ru-RU" sz="4400" b="1" dirty="0" smtClean="0"/>
              <a:t> </a:t>
            </a:r>
            <a:r>
              <a:rPr lang="ru-RU" sz="4400" b="1" dirty="0" err="1"/>
              <a:t>генә</a:t>
            </a:r>
            <a:r>
              <a:rPr lang="ru-RU" sz="4400" b="1" dirty="0"/>
              <a:t> </a:t>
            </a:r>
            <a:r>
              <a:rPr lang="ru-RU" sz="4400" b="1" dirty="0" err="1" smtClean="0"/>
              <a:t>бер</a:t>
            </a:r>
            <a:r>
              <a:rPr lang="ru-RU" sz="4400" b="1" dirty="0"/>
              <a:t> </a:t>
            </a:r>
            <a:r>
              <a:rPr lang="ru-RU" sz="4400" b="1" dirty="0" err="1" smtClean="0"/>
              <a:t>төштә</a:t>
            </a:r>
            <a:r>
              <a:rPr lang="ru-RU" sz="4400" b="1" dirty="0" smtClean="0"/>
              <a:t>.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958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424936" cy="496648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VI </a:t>
            </a:r>
            <a:r>
              <a:rPr lang="tt-RU" dirty="0">
                <a:solidFill>
                  <a:schemeClr val="accent6">
                    <a:lumMod val="50000"/>
                  </a:schemeClr>
                </a:solidFill>
              </a:rPr>
              <a:t>тур Хаталарны </a:t>
            </a:r>
            <a:r>
              <a:rPr lang="tt-RU" dirty="0" smtClean="0">
                <a:solidFill>
                  <a:schemeClr val="accent6">
                    <a:lumMod val="50000"/>
                  </a:schemeClr>
                </a:solidFill>
              </a:rPr>
              <a:t>тап”уены</a:t>
            </a:r>
            <a:r>
              <a:rPr lang="ru-RU" dirty="0"/>
              <a:t/>
            </a:r>
            <a:br>
              <a:rPr lang="ru-RU" dirty="0"/>
            </a:br>
            <a:r>
              <a:rPr lang="tt-RU" dirty="0" smtClean="0">
                <a:effectLst/>
              </a:rPr>
              <a:t/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ун тугыз </a:t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 алтынче</a:t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 бишаү</a:t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 утызалты </a:t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меңләрчә </a:t>
            </a:r>
            <a:br>
              <a:rPr lang="tt-RU" dirty="0" smtClean="0">
                <a:effectLst/>
              </a:rPr>
            </a:br>
            <a:r>
              <a:rPr lang="tt-RU" dirty="0" smtClean="0">
                <a:effectLst/>
              </a:rPr>
              <a:t>тугызшар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V="1">
            <a:off x="8604448" y="6381327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28595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2890774" cy="49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52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170</TotalTime>
  <Words>88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   ТАМЧЫ-ШОУ                ТАМЧЫ-ШОУ  </vt:lpstr>
      <vt:lpstr>I тур “Батыр- берне, белемле – меңне егар” </vt:lpstr>
      <vt:lpstr>IIтур.  Игътибарлылык  бәйгесе </vt:lpstr>
      <vt:lpstr>Презентация PowerPoint</vt:lpstr>
      <vt:lpstr>Презентация PowerPoint</vt:lpstr>
      <vt:lpstr> V  тур.</vt:lpstr>
      <vt:lpstr>   V тур</vt:lpstr>
      <vt:lpstr>Презентация PowerPoint</vt:lpstr>
      <vt:lpstr>VI тур Хаталарны тап”уены  ун тугыз   алтынче  бишаү  утызалты  меңләрчә  тугызшар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2016-12-21T07:52:01Z</dcterms:created>
  <dcterms:modified xsi:type="dcterms:W3CDTF">2017-01-12T08:47:41Z</dcterms:modified>
</cp:coreProperties>
</file>