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13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7F9E-E527-4F9E-A20C-089E331F2F1F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C42A6-871E-423B-95C5-AF0AB42FE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7F9E-E527-4F9E-A20C-089E331F2F1F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C42A6-871E-423B-95C5-AF0AB42FE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7F9E-E527-4F9E-A20C-089E331F2F1F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C42A6-871E-423B-95C5-AF0AB42FE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7F9E-E527-4F9E-A20C-089E331F2F1F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C42A6-871E-423B-95C5-AF0AB42FE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7F9E-E527-4F9E-A20C-089E331F2F1F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C42A6-871E-423B-95C5-AF0AB42FE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7F9E-E527-4F9E-A20C-089E331F2F1F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C42A6-871E-423B-95C5-AF0AB42FE88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7F9E-E527-4F9E-A20C-089E331F2F1F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C42A6-871E-423B-95C5-AF0AB42FE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7F9E-E527-4F9E-A20C-089E331F2F1F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C42A6-871E-423B-95C5-AF0AB42FE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7F9E-E527-4F9E-A20C-089E331F2F1F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C42A6-871E-423B-95C5-AF0AB42FE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7F9E-E527-4F9E-A20C-089E331F2F1F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8C42A6-871E-423B-95C5-AF0AB42FE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7F9E-E527-4F9E-A20C-089E331F2F1F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C42A6-871E-423B-95C5-AF0AB42FE8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3E67F9E-E527-4F9E-A20C-089E331F2F1F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98C42A6-871E-423B-95C5-AF0AB42FE8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Уголок ряженья </a:t>
            </a:r>
            <a:br>
              <a:rPr lang="ru-RU" dirty="0" smtClean="0"/>
            </a:br>
            <a:r>
              <a:rPr lang="ru-RU" dirty="0" smtClean="0"/>
              <a:t>старшая группа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рашева</a:t>
            </a:r>
            <a:r>
              <a:rPr lang="ru-RU" dirty="0" smtClean="0"/>
              <a:t> Екатерина Николаевна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0817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DSCN163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1600" y="404664"/>
            <a:ext cx="6840760" cy="45338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715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cer\Desktop\DSCN16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4664"/>
            <a:ext cx="6840760" cy="43204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0547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14</TotalTime>
  <Words>5</Words>
  <Application>Microsoft Office PowerPoint</Application>
  <PresentationFormat>Экран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Углы</vt:lpstr>
      <vt:lpstr>Уголок ряженья  старшая группа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Уголок ряженья  старшая группа</dc:title>
  <dc:creator>ЗУЛКАРНЕЙЧИКИ И КА</dc:creator>
  <cp:lastModifiedBy>ЗУЛКАРНЕЙЧИКИ И КА</cp:lastModifiedBy>
  <cp:revision>2</cp:revision>
  <dcterms:created xsi:type="dcterms:W3CDTF">2017-01-12T19:21:56Z</dcterms:created>
  <dcterms:modified xsi:type="dcterms:W3CDTF">2017-01-12T19:36:54Z</dcterms:modified>
</cp:coreProperties>
</file>