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8AAA6-77CA-40E9-9BC9-2E39E2E9AE45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B4110-BD24-4D57-A014-D8B9ED698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98884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Украшаем ёлочку</a:t>
            </a:r>
            <a:endParaRPr lang="ru-RU" sz="7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4869160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Выполнила: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 второй группы раннего возраста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Перебейнос Н.Л.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6064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Филиал №3 МАДОУ «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Верхнекетский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детский сад» 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ограммы\10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409848"/>
            <a:ext cx="6448152" cy="6448152"/>
          </a:xfrm>
          <a:prstGeom prst="rect">
            <a:avLst/>
          </a:prstGeom>
          <a:noFill/>
        </p:spPr>
      </p:pic>
      <p:pic>
        <p:nvPicPr>
          <p:cNvPr id="2052" name="Picture 4" descr="C:\Users\user\Desktop\программы\0_1011fb_7366cc6f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204864"/>
            <a:ext cx="828427" cy="961455"/>
          </a:xfrm>
          <a:prstGeom prst="rect">
            <a:avLst/>
          </a:prstGeom>
          <a:noFill/>
        </p:spPr>
      </p:pic>
      <p:pic>
        <p:nvPicPr>
          <p:cNvPr id="2053" name="Picture 5" descr="C:\Users\user\Desktop\программы\0_894f4_b36dfcb9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4365104"/>
            <a:ext cx="1029526" cy="1340705"/>
          </a:xfrm>
          <a:prstGeom prst="rect">
            <a:avLst/>
          </a:prstGeom>
          <a:noFill/>
        </p:spPr>
      </p:pic>
      <p:pic>
        <p:nvPicPr>
          <p:cNvPr id="2054" name="Picture 6" descr="C:\Users\user\Desktop\программы\1628504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140968"/>
            <a:ext cx="1112912" cy="1112912"/>
          </a:xfrm>
          <a:prstGeom prst="rect">
            <a:avLst/>
          </a:prstGeom>
          <a:noFill/>
        </p:spPr>
      </p:pic>
      <p:pic>
        <p:nvPicPr>
          <p:cNvPr id="2058" name="Picture 10" descr="C:\Users\user\Desktop\программы\0_af0c5_c80c0181_orig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836712"/>
            <a:ext cx="648072" cy="811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ограммы\10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409848"/>
            <a:ext cx="6448152" cy="6448152"/>
          </a:xfrm>
          <a:prstGeom prst="rect">
            <a:avLst/>
          </a:prstGeom>
          <a:noFill/>
        </p:spPr>
      </p:pic>
      <p:pic>
        <p:nvPicPr>
          <p:cNvPr id="2052" name="Picture 4" descr="C:\Users\user\Desktop\программы\0_1011fb_7366cc6f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204864"/>
            <a:ext cx="828427" cy="961455"/>
          </a:xfrm>
          <a:prstGeom prst="rect">
            <a:avLst/>
          </a:prstGeom>
          <a:noFill/>
        </p:spPr>
      </p:pic>
      <p:pic>
        <p:nvPicPr>
          <p:cNvPr id="2053" name="Picture 5" descr="C:\Users\user\Desktop\программы\0_894f4_b36dfcb9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4365104"/>
            <a:ext cx="1029526" cy="1340705"/>
          </a:xfrm>
          <a:prstGeom prst="rect">
            <a:avLst/>
          </a:prstGeom>
          <a:noFill/>
        </p:spPr>
      </p:pic>
      <p:pic>
        <p:nvPicPr>
          <p:cNvPr id="2054" name="Picture 6" descr="C:\Users\user\Desktop\программы\1628504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140968"/>
            <a:ext cx="1112912" cy="1112912"/>
          </a:xfrm>
          <a:prstGeom prst="rect">
            <a:avLst/>
          </a:prstGeom>
          <a:noFill/>
        </p:spPr>
      </p:pic>
      <p:pic>
        <p:nvPicPr>
          <p:cNvPr id="2058" name="Picture 10" descr="C:\Users\user\Desktop\программы\0_af0c5_c80c0181_orig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836712"/>
            <a:ext cx="648072" cy="811548"/>
          </a:xfrm>
          <a:prstGeom prst="rect">
            <a:avLst/>
          </a:prstGeom>
          <a:noFill/>
        </p:spPr>
      </p:pic>
      <p:pic>
        <p:nvPicPr>
          <p:cNvPr id="3077" name="Picture 5" descr="C:\Users\user\Desktop\программы\st1-s12g-2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04048" y="4437112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 descr="C:\Users\user\Desktop\программы\figuri-kolokolchiki-serdca-fanti-bantifigura-zvezda-6-ti-konechnaya-sinyaya-60-sm-800x800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1196752"/>
            <a:ext cx="1099840" cy="1099840"/>
          </a:xfrm>
          <a:prstGeom prst="rect">
            <a:avLst/>
          </a:prstGeom>
          <a:noFill/>
        </p:spPr>
      </p:pic>
      <p:pic>
        <p:nvPicPr>
          <p:cNvPr id="3079" name="Picture 7" descr="C:\Users\user\Desktop\программы\star3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76056" y="1844824"/>
            <a:ext cx="1428750" cy="1428750"/>
          </a:xfrm>
          <a:prstGeom prst="rect">
            <a:avLst/>
          </a:prstGeom>
          <a:noFill/>
        </p:spPr>
      </p:pic>
      <p:pic>
        <p:nvPicPr>
          <p:cNvPr id="3080" name="Picture 8" descr="C:\Users\user\Desktop\программы\star4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483768" y="2780928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ограммы\10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409848"/>
            <a:ext cx="6448152" cy="6448152"/>
          </a:xfrm>
          <a:prstGeom prst="rect">
            <a:avLst/>
          </a:prstGeom>
          <a:noFill/>
        </p:spPr>
      </p:pic>
      <p:pic>
        <p:nvPicPr>
          <p:cNvPr id="2052" name="Picture 4" descr="C:\Users\user\Desktop\программы\0_1011fb_7366cc6f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204864"/>
            <a:ext cx="828427" cy="961455"/>
          </a:xfrm>
          <a:prstGeom prst="rect">
            <a:avLst/>
          </a:prstGeom>
          <a:noFill/>
        </p:spPr>
      </p:pic>
      <p:pic>
        <p:nvPicPr>
          <p:cNvPr id="2053" name="Picture 5" descr="C:\Users\user\Desktop\программы\0_894f4_b36dfcb9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4365104"/>
            <a:ext cx="1029526" cy="1340705"/>
          </a:xfrm>
          <a:prstGeom prst="rect">
            <a:avLst/>
          </a:prstGeom>
          <a:noFill/>
        </p:spPr>
      </p:pic>
      <p:pic>
        <p:nvPicPr>
          <p:cNvPr id="2054" name="Picture 6" descr="C:\Users\user\Desktop\программы\1628504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140968"/>
            <a:ext cx="1112912" cy="1112912"/>
          </a:xfrm>
          <a:prstGeom prst="rect">
            <a:avLst/>
          </a:prstGeom>
          <a:noFill/>
        </p:spPr>
      </p:pic>
      <p:pic>
        <p:nvPicPr>
          <p:cNvPr id="2058" name="Picture 10" descr="C:\Users\user\Desktop\программы\0_af0c5_c80c0181_orig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836712"/>
            <a:ext cx="648072" cy="811548"/>
          </a:xfrm>
          <a:prstGeom prst="rect">
            <a:avLst/>
          </a:prstGeom>
          <a:noFill/>
        </p:spPr>
      </p:pic>
      <p:pic>
        <p:nvPicPr>
          <p:cNvPr id="3077" name="Picture 5" descr="C:\Users\user\Desktop\программы\st1-s12g-2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04048" y="4437112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 descr="C:\Users\user\Desktop\программы\figuri-kolokolchiki-serdca-fanti-bantifigura-zvezda-6-ti-konechnaya-sinyaya-60-sm-800x800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1196752"/>
            <a:ext cx="1099840" cy="1099840"/>
          </a:xfrm>
          <a:prstGeom prst="rect">
            <a:avLst/>
          </a:prstGeom>
          <a:noFill/>
        </p:spPr>
      </p:pic>
      <p:pic>
        <p:nvPicPr>
          <p:cNvPr id="3079" name="Picture 7" descr="C:\Users\user\Desktop\программы\star3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76056" y="1844824"/>
            <a:ext cx="1428750" cy="1428750"/>
          </a:xfrm>
          <a:prstGeom prst="rect">
            <a:avLst/>
          </a:prstGeom>
          <a:noFill/>
        </p:spPr>
      </p:pic>
      <p:pic>
        <p:nvPicPr>
          <p:cNvPr id="3080" name="Picture 8" descr="C:\Users\user\Desktop\программы\star4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483768" y="2780928"/>
            <a:ext cx="1944216" cy="1944216"/>
          </a:xfrm>
          <a:prstGeom prst="rect">
            <a:avLst/>
          </a:prstGeom>
          <a:noFill/>
        </p:spPr>
      </p:pic>
      <p:pic>
        <p:nvPicPr>
          <p:cNvPr id="4098" name="Picture 2" descr="C:\Users\user\Desktop\программы\0_89196_23537529_orig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1844824"/>
            <a:ext cx="3212960" cy="4775523"/>
          </a:xfrm>
          <a:prstGeom prst="rect">
            <a:avLst/>
          </a:prstGeom>
          <a:noFill/>
        </p:spPr>
      </p:pic>
      <p:pic>
        <p:nvPicPr>
          <p:cNvPr id="4099" name="Picture 3" descr="C:\Users\user\Desktop\программы\2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394673" y="2708920"/>
            <a:ext cx="2316892" cy="3858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21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2017-01-12T14:52:32Z</dcterms:created>
  <dcterms:modified xsi:type="dcterms:W3CDTF">2017-01-12T16:28:15Z</dcterms:modified>
</cp:coreProperties>
</file>