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slideLayouts/slideLayout2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Masters/slideMaster5.xml" ContentType="application/vnd.openxmlformats-officedocument.presentationml.slideMaster+xml"/>
  <Override PartName="/ppt/slides/slide8.xml" ContentType="application/vnd.openxmlformats-officedocument.presentationml.slide+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6" r:id="rId2"/>
    <p:sldMasterId id="2147483688" r:id="rId3"/>
    <p:sldMasterId id="2147483690" r:id="rId4"/>
    <p:sldMasterId id="2147483692" r:id="rId5"/>
    <p:sldMasterId id="2147483694" r:id="rId6"/>
    <p:sldMasterId id="2147483696" r:id="rId7"/>
  </p:sldMasterIdLst>
  <p:notesMasterIdLst>
    <p:notesMasterId r:id="rId50"/>
  </p:notesMasterIdLst>
  <p:sldIdLst>
    <p:sldId id="256" r:id="rId8"/>
    <p:sldId id="257" r:id="rId9"/>
    <p:sldId id="258" r:id="rId10"/>
    <p:sldId id="259" r:id="rId11"/>
    <p:sldId id="260" r:id="rId12"/>
    <p:sldId id="270" r:id="rId13"/>
    <p:sldId id="277" r:id="rId14"/>
    <p:sldId id="283" r:id="rId15"/>
    <p:sldId id="284" r:id="rId16"/>
    <p:sldId id="286" r:id="rId17"/>
    <p:sldId id="265" r:id="rId18"/>
    <p:sldId id="263" r:id="rId19"/>
    <p:sldId id="276" r:id="rId20"/>
    <p:sldId id="273" r:id="rId21"/>
    <p:sldId id="266" r:id="rId22"/>
    <p:sldId id="275" r:id="rId23"/>
    <p:sldId id="271" r:id="rId24"/>
    <p:sldId id="267" r:id="rId25"/>
    <p:sldId id="274" r:id="rId26"/>
    <p:sldId id="291" r:id="rId27"/>
    <p:sldId id="292" r:id="rId28"/>
    <p:sldId id="293" r:id="rId29"/>
    <p:sldId id="294" r:id="rId30"/>
    <p:sldId id="295" r:id="rId31"/>
    <p:sldId id="296" r:id="rId32"/>
    <p:sldId id="301" r:id="rId33"/>
    <p:sldId id="300" r:id="rId34"/>
    <p:sldId id="290" r:id="rId35"/>
    <p:sldId id="288" r:id="rId36"/>
    <p:sldId id="316" r:id="rId37"/>
    <p:sldId id="313" r:id="rId38"/>
    <p:sldId id="314" r:id="rId39"/>
    <p:sldId id="299" r:id="rId40"/>
    <p:sldId id="302" r:id="rId41"/>
    <p:sldId id="304" r:id="rId42"/>
    <p:sldId id="305" r:id="rId43"/>
    <p:sldId id="306" r:id="rId44"/>
    <p:sldId id="308" r:id="rId45"/>
    <p:sldId id="311" r:id="rId46"/>
    <p:sldId id="309" r:id="rId47"/>
    <p:sldId id="312" r:id="rId48"/>
    <p:sldId id="317" r:id="rId49"/>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Светлый стиль 3 - акцент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Средний стиль 1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152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8" Type="http://schemas.openxmlformats.org/officeDocument/2006/relationships/slide" Target="slides/slide1.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CBC4B9-BBAF-4235-94EE-81A8E6A8DBA2}" type="datetimeFigureOut">
              <a:rPr lang="ru-RU" smtClean="0"/>
              <a:pPr/>
              <a:t>18.09.2015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967E73-7284-4E06-88EF-FF92E413285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967E73-7284-4E06-88EF-FF92E413285C}" type="slidenum">
              <a:rPr lang="ru-RU" smtClean="0"/>
              <a:pPr/>
              <a:t>18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grpSp>
          <p:nvGrpSpPr>
            <p:cNvPr id="3" name="Group 3"/>
            <p:cNvGrpSpPr>
              <a:grpSpLocks/>
            </p:cNvGrpSpPr>
            <p:nvPr userDrawn="1"/>
          </p:nvGrpSpPr>
          <p:grpSpPr bwMode="auto">
            <a:xfrm>
              <a:off x="0" y="0"/>
              <a:ext cx="5760" cy="4320"/>
              <a:chOff x="0" y="0"/>
              <a:chExt cx="5760" cy="4320"/>
            </a:xfrm>
          </p:grpSpPr>
          <p:sp>
            <p:nvSpPr>
              <p:cNvPr id="7" name="Rectangle 4"/>
              <p:cNvSpPr>
                <a:spLocks noChangeArrowheads="1"/>
              </p:cNvSpPr>
              <p:nvPr userDrawn="1"/>
            </p:nvSpPr>
            <p:spPr bwMode="ltGray">
              <a:xfrm>
                <a:off x="0" y="1248"/>
                <a:ext cx="5760" cy="1104"/>
              </a:xfrm>
              <a:prstGeom prst="rect">
                <a:avLst/>
              </a:prstGeom>
              <a:solidFill>
                <a:schemeClr val="accent2"/>
              </a:solidFill>
              <a:ln w="9525">
                <a:noFill/>
                <a:miter lim="800000"/>
                <a:headEnd/>
                <a:tailEnd/>
              </a:ln>
              <a:effectLst/>
            </p:spPr>
            <p:txBody>
              <a:bodyPr wrap="none" anchor="ctr"/>
              <a:lstStyle/>
              <a:p>
                <a:pPr>
                  <a:defRPr/>
                </a:pPr>
                <a:endParaRPr lang="ru-RU"/>
              </a:p>
            </p:txBody>
          </p:sp>
          <p:sp>
            <p:nvSpPr>
              <p:cNvPr id="8" name="Rectangle 5" descr="Cacback"/>
              <p:cNvSpPr>
                <a:spLocks noChangeArrowheads="1"/>
              </p:cNvSpPr>
              <p:nvPr userDrawn="1"/>
            </p:nvSpPr>
            <p:spPr bwMode="ltGray">
              <a:xfrm>
                <a:off x="0" y="0"/>
                <a:ext cx="1119" cy="4320"/>
              </a:xfrm>
              <a:prstGeom prst="rect">
                <a:avLst/>
              </a:prstGeom>
              <a:blipFill dpi="0" rotWithShape="0">
                <a:blip r:embed="rId2" cstate="print"/>
                <a:srcRect/>
                <a:tile tx="0" ty="0" sx="100000" sy="100000" flip="none" algn="tl"/>
              </a:blipFill>
              <a:ln w="9525">
                <a:noFill/>
                <a:miter lim="800000"/>
                <a:headEnd/>
                <a:tailEnd/>
              </a:ln>
              <a:effectLst/>
            </p:spPr>
            <p:txBody>
              <a:bodyPr wrap="none" anchor="ctr"/>
              <a:lstStyle/>
              <a:p>
                <a:pPr>
                  <a:defRPr/>
                </a:pPr>
                <a:endParaRPr lang="ru-RU"/>
              </a:p>
            </p:txBody>
          </p:sp>
        </p:grpSp>
        <p:sp>
          <p:nvSpPr>
            <p:cNvPr id="6" name="Rectangle 6"/>
            <p:cNvSpPr>
              <a:spLocks noChangeArrowheads="1"/>
            </p:cNvSpPr>
            <p:nvPr/>
          </p:nvSpPr>
          <p:spPr bwMode="white">
            <a:xfrm>
              <a:off x="816" y="2592"/>
              <a:ext cx="701" cy="1728"/>
            </a:xfrm>
            <a:prstGeom prst="rect">
              <a:avLst/>
            </a:prstGeom>
            <a:solidFill>
              <a:schemeClr val="bg1">
                <a:alpha val="50000"/>
              </a:schemeClr>
            </a:solidFill>
            <a:ln w="9525">
              <a:noFill/>
              <a:miter lim="800000"/>
              <a:headEnd/>
              <a:tailEnd/>
            </a:ln>
            <a:effectLst/>
          </p:spPr>
          <p:txBody>
            <a:bodyPr wrap="none" anchor="ctr"/>
            <a:lstStyle/>
            <a:p>
              <a:pPr>
                <a:defRPr/>
              </a:pPr>
              <a:endParaRPr lang="ru-RU"/>
            </a:p>
          </p:txBody>
        </p:sp>
      </p:grpSp>
      <p:grpSp>
        <p:nvGrpSpPr>
          <p:cNvPr id="4" name="Group 7"/>
          <p:cNvGrpSpPr>
            <a:grpSpLocks/>
          </p:cNvGrpSpPr>
          <p:nvPr/>
        </p:nvGrpSpPr>
        <p:grpSpPr bwMode="auto">
          <a:xfrm>
            <a:off x="0" y="1371600"/>
            <a:ext cx="8405813" cy="1246188"/>
            <a:chOff x="0" y="864"/>
            <a:chExt cx="5295" cy="785"/>
          </a:xfrm>
        </p:grpSpPr>
        <p:sp>
          <p:nvSpPr>
            <p:cNvPr id="10" name="Freeform 8"/>
            <p:cNvSpPr>
              <a:spLocks/>
            </p:cNvSpPr>
            <p:nvPr userDrawn="1"/>
          </p:nvSpPr>
          <p:spPr bwMode="auto">
            <a:xfrm rot="-507431">
              <a:off x="0" y="1477"/>
              <a:ext cx="1059" cy="172"/>
            </a:xfrm>
            <a:custGeom>
              <a:avLst/>
              <a:gdLst/>
              <a:ahLst/>
              <a:cxnLst>
                <a:cxn ang="0">
                  <a:pos x="1059" y="0"/>
                </a:cxn>
                <a:cxn ang="0">
                  <a:pos x="147" y="144"/>
                </a:cxn>
                <a:cxn ang="0">
                  <a:pos x="177" y="171"/>
                </a:cxn>
                <a:cxn ang="0">
                  <a:pos x="1059" y="24"/>
                </a:cxn>
                <a:cxn ang="0">
                  <a:pos x="1059" y="0"/>
                </a:cxn>
              </a:cxnLst>
              <a:rect l="0" t="0" r="r" b="b"/>
              <a:pathLst>
                <a:path w="1059" h="172">
                  <a:moveTo>
                    <a:pt x="1059" y="0"/>
                  </a:moveTo>
                  <a:cubicBezTo>
                    <a:pt x="543" y="45"/>
                    <a:pt x="291" y="112"/>
                    <a:pt x="147" y="144"/>
                  </a:cubicBezTo>
                  <a:cubicBezTo>
                    <a:pt x="0" y="172"/>
                    <a:pt x="153" y="147"/>
                    <a:pt x="177" y="171"/>
                  </a:cubicBezTo>
                  <a:cubicBezTo>
                    <a:pt x="329" y="151"/>
                    <a:pt x="339" y="99"/>
                    <a:pt x="1059" y="24"/>
                  </a:cubicBezTo>
                  <a:cubicBezTo>
                    <a:pt x="1059" y="24"/>
                    <a:pt x="1059" y="0"/>
                    <a:pt x="1059" y="0"/>
                  </a:cubicBezTo>
                  <a:close/>
                </a:path>
              </a:pathLst>
            </a:custGeom>
            <a:gradFill rotWithShape="0">
              <a:gsLst>
                <a:gs pos="0">
                  <a:schemeClr val="accent1"/>
                </a:gs>
                <a:gs pos="100000">
                  <a:schemeClr val="bg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1" name="Freeform 9"/>
            <p:cNvSpPr>
              <a:spLocks/>
            </p:cNvSpPr>
            <p:nvPr userDrawn="1"/>
          </p:nvSpPr>
          <p:spPr bwMode="auto">
            <a:xfrm rot="-507431">
              <a:off x="1173" y="864"/>
              <a:ext cx="4122" cy="630"/>
            </a:xfrm>
            <a:custGeom>
              <a:avLst/>
              <a:gdLst/>
              <a:ahLst/>
              <a:cxnLst>
                <a:cxn ang="0">
                  <a:pos x="0" y="204"/>
                </a:cxn>
                <a:cxn ang="0">
                  <a:pos x="3544" y="348"/>
                </a:cxn>
                <a:cxn ang="0">
                  <a:pos x="3680" y="630"/>
                </a:cxn>
                <a:cxn ang="0">
                  <a:pos x="3616" y="624"/>
                </a:cxn>
                <a:cxn ang="0">
                  <a:pos x="3534" y="368"/>
                </a:cxn>
                <a:cxn ang="0">
                  <a:pos x="17" y="231"/>
                </a:cxn>
                <a:cxn ang="0">
                  <a:pos x="0" y="204"/>
                </a:cxn>
              </a:cxnLst>
              <a:rect l="0" t="0" r="r" b="b"/>
              <a:pathLst>
                <a:path w="4122" h="630">
                  <a:moveTo>
                    <a:pt x="0" y="204"/>
                  </a:moveTo>
                  <a:cubicBezTo>
                    <a:pt x="255" y="198"/>
                    <a:pt x="1686" y="0"/>
                    <a:pt x="3544" y="348"/>
                  </a:cubicBezTo>
                  <a:cubicBezTo>
                    <a:pt x="4122" y="464"/>
                    <a:pt x="3754" y="614"/>
                    <a:pt x="3680" y="630"/>
                  </a:cubicBezTo>
                  <a:cubicBezTo>
                    <a:pt x="3680" y="630"/>
                    <a:pt x="3642" y="626"/>
                    <a:pt x="3616" y="624"/>
                  </a:cubicBezTo>
                  <a:cubicBezTo>
                    <a:pt x="3678" y="612"/>
                    <a:pt x="4118" y="488"/>
                    <a:pt x="3534" y="368"/>
                  </a:cubicBezTo>
                  <a:cubicBezTo>
                    <a:pt x="2029" y="98"/>
                    <a:pt x="696" y="156"/>
                    <a:pt x="17" y="231"/>
                  </a:cubicBezTo>
                  <a:cubicBezTo>
                    <a:pt x="17" y="231"/>
                    <a:pt x="0" y="204"/>
                    <a:pt x="0" y="204"/>
                  </a:cubicBezTo>
                  <a:close/>
                </a:path>
              </a:pathLst>
            </a:custGeom>
            <a:solidFill>
              <a:schemeClr val="bg2"/>
            </a:solidFill>
            <a:ln w="9525">
              <a:noFill/>
              <a:round/>
              <a:headEnd/>
              <a:tailEnd/>
            </a:ln>
            <a:effectLst/>
          </p:spPr>
          <p:txBody>
            <a:bodyPr wrap="none" anchor="ctr"/>
            <a:lstStyle/>
            <a:p>
              <a:pPr>
                <a:defRPr/>
              </a:pPr>
              <a:endParaRPr lang="ru-RU"/>
            </a:p>
          </p:txBody>
        </p:sp>
        <p:grpSp>
          <p:nvGrpSpPr>
            <p:cNvPr id="5" name="Group 10"/>
            <p:cNvGrpSpPr>
              <a:grpSpLocks/>
            </p:cNvGrpSpPr>
            <p:nvPr userDrawn="1"/>
          </p:nvGrpSpPr>
          <p:grpSpPr bwMode="auto">
            <a:xfrm>
              <a:off x="1008" y="1248"/>
              <a:ext cx="288" cy="288"/>
              <a:chOff x="1033" y="326"/>
              <a:chExt cx="192" cy="192"/>
            </a:xfrm>
          </p:grpSpPr>
          <p:sp>
            <p:nvSpPr>
              <p:cNvPr id="13" name="Oval 11"/>
              <p:cNvSpPr>
                <a:spLocks noChangeArrowheads="1"/>
              </p:cNvSpPr>
              <p:nvPr/>
            </p:nvSpPr>
            <p:spPr bwMode="auto">
              <a:xfrm>
                <a:off x="1033" y="326"/>
                <a:ext cx="192" cy="192"/>
              </a:xfrm>
              <a:prstGeom prst="ellipse">
                <a:avLst/>
              </a:prstGeom>
              <a:gradFill rotWithShape="0">
                <a:gsLst>
                  <a:gs pos="0">
                    <a:schemeClr val="bg2"/>
                  </a:gs>
                  <a:gs pos="100000">
                    <a:srgbClr val="000000"/>
                  </a:gs>
                </a:gsLst>
                <a:path path="shape">
                  <a:fillToRect l="50000" t="50000" r="50000" b="50000"/>
                </a:path>
              </a:gradFill>
              <a:ln w="9525">
                <a:noFill/>
                <a:round/>
                <a:headEnd/>
                <a:tailEnd/>
              </a:ln>
              <a:effectLst/>
            </p:spPr>
            <p:txBody>
              <a:bodyPr wrap="none" anchor="ctr"/>
              <a:lstStyle/>
              <a:p>
                <a:pPr>
                  <a:defRPr/>
                </a:pPr>
                <a:endParaRPr lang="ru-RU"/>
              </a:p>
            </p:txBody>
          </p:sp>
          <p:sp>
            <p:nvSpPr>
              <p:cNvPr id="14" name="Oval 12"/>
              <p:cNvSpPr>
                <a:spLocks noChangeArrowheads="1"/>
              </p:cNvSpPr>
              <p:nvPr/>
            </p:nvSpPr>
            <p:spPr bwMode="auto">
              <a:xfrm>
                <a:off x="1129" y="377"/>
                <a:ext cx="47" cy="48"/>
              </a:xfrm>
              <a:prstGeom prst="ellipse">
                <a:avLst/>
              </a:prstGeom>
              <a:gradFill rotWithShape="0">
                <a:gsLst>
                  <a:gs pos="0">
                    <a:srgbClr val="FFFFCC"/>
                  </a:gs>
                  <a:gs pos="100000">
                    <a:schemeClr val="bg2"/>
                  </a:gs>
                </a:gsLst>
                <a:path path="shape">
                  <a:fillToRect l="50000" t="50000" r="50000" b="50000"/>
                </a:path>
              </a:gradFill>
              <a:ln w="9525">
                <a:noFill/>
                <a:round/>
                <a:headEnd/>
                <a:tailEnd/>
              </a:ln>
              <a:effectLst/>
            </p:spPr>
            <p:txBody>
              <a:bodyPr wrap="none" anchor="ctr"/>
              <a:lstStyle/>
              <a:p>
                <a:pPr>
                  <a:defRPr/>
                </a:pPr>
                <a:endParaRPr lang="ru-RU"/>
              </a:p>
            </p:txBody>
          </p:sp>
          <p:sp>
            <p:nvSpPr>
              <p:cNvPr id="15" name="Oval 13"/>
              <p:cNvSpPr>
                <a:spLocks noChangeArrowheads="1"/>
              </p:cNvSpPr>
              <p:nvPr/>
            </p:nvSpPr>
            <p:spPr bwMode="auto">
              <a:xfrm>
                <a:off x="1063" y="350"/>
                <a:ext cx="47" cy="48"/>
              </a:xfrm>
              <a:prstGeom prst="ellipse">
                <a:avLst/>
              </a:prstGeom>
              <a:gradFill rotWithShape="0">
                <a:gsLst>
                  <a:gs pos="0">
                    <a:srgbClr val="FFFFCC"/>
                  </a:gs>
                  <a:gs pos="100000">
                    <a:srgbClr val="000000"/>
                  </a:gs>
                </a:gsLst>
                <a:path path="shape">
                  <a:fillToRect l="50000" t="50000" r="50000" b="50000"/>
                </a:path>
              </a:gradFill>
              <a:ln w="9525">
                <a:noFill/>
                <a:round/>
                <a:headEnd/>
                <a:tailEnd/>
              </a:ln>
              <a:effectLst/>
            </p:spPr>
            <p:txBody>
              <a:bodyPr wrap="none" anchor="ctr"/>
              <a:lstStyle/>
              <a:p>
                <a:pPr>
                  <a:defRPr/>
                </a:pPr>
                <a:endParaRPr lang="ru-RU"/>
              </a:p>
            </p:txBody>
          </p:sp>
          <p:sp>
            <p:nvSpPr>
              <p:cNvPr id="16" name="Oval 14"/>
              <p:cNvSpPr>
                <a:spLocks noChangeArrowheads="1"/>
              </p:cNvSpPr>
              <p:nvPr/>
            </p:nvSpPr>
            <p:spPr bwMode="auto">
              <a:xfrm>
                <a:off x="1063" y="404"/>
                <a:ext cx="47" cy="48"/>
              </a:xfrm>
              <a:prstGeom prst="ellipse">
                <a:avLst/>
              </a:prstGeom>
              <a:gradFill rotWithShape="0">
                <a:gsLst>
                  <a:gs pos="0">
                    <a:srgbClr val="FFFFCC"/>
                  </a:gs>
                  <a:gs pos="100000">
                    <a:schemeClr val="bg2"/>
                  </a:gs>
                </a:gsLst>
                <a:path path="shape">
                  <a:fillToRect l="50000" t="50000" r="50000" b="50000"/>
                </a:path>
              </a:gradFill>
              <a:ln w="9525">
                <a:noFill/>
                <a:round/>
                <a:headEnd/>
                <a:tailEnd/>
              </a:ln>
              <a:effectLst/>
            </p:spPr>
            <p:txBody>
              <a:bodyPr wrap="none" anchor="ctr"/>
              <a:lstStyle/>
              <a:p>
                <a:pPr>
                  <a:defRPr/>
                </a:pPr>
                <a:endParaRPr lang="ru-RU"/>
              </a:p>
            </p:txBody>
          </p:sp>
          <p:sp>
            <p:nvSpPr>
              <p:cNvPr id="17" name="Oval 15"/>
              <p:cNvSpPr>
                <a:spLocks noChangeArrowheads="1"/>
              </p:cNvSpPr>
              <p:nvPr/>
            </p:nvSpPr>
            <p:spPr bwMode="auto">
              <a:xfrm>
                <a:off x="1108" y="422"/>
                <a:ext cx="47" cy="48"/>
              </a:xfrm>
              <a:prstGeom prst="ellipse">
                <a:avLst/>
              </a:prstGeom>
              <a:gradFill rotWithShape="0">
                <a:gsLst>
                  <a:gs pos="0">
                    <a:srgbClr val="FFFFCC"/>
                  </a:gs>
                  <a:gs pos="100000">
                    <a:schemeClr val="bg2"/>
                  </a:gs>
                </a:gsLst>
                <a:path path="shape">
                  <a:fillToRect l="50000" t="50000" r="50000" b="50000"/>
                </a:path>
              </a:gradFill>
              <a:ln w="9525">
                <a:noFill/>
                <a:round/>
                <a:headEnd/>
                <a:tailEnd/>
              </a:ln>
              <a:effectLst/>
            </p:spPr>
            <p:txBody>
              <a:bodyPr wrap="none" anchor="ctr"/>
              <a:lstStyle/>
              <a:p>
                <a:pPr>
                  <a:defRPr/>
                </a:pPr>
                <a:endParaRPr lang="ru-RU"/>
              </a:p>
            </p:txBody>
          </p:sp>
          <p:sp>
            <p:nvSpPr>
              <p:cNvPr id="18" name="Oval 16"/>
              <p:cNvSpPr>
                <a:spLocks noChangeArrowheads="1"/>
              </p:cNvSpPr>
              <p:nvPr/>
            </p:nvSpPr>
            <p:spPr bwMode="auto">
              <a:xfrm>
                <a:off x="1168" y="416"/>
                <a:ext cx="47" cy="48"/>
              </a:xfrm>
              <a:prstGeom prst="ellipse">
                <a:avLst/>
              </a:prstGeom>
              <a:gradFill rotWithShape="0">
                <a:gsLst>
                  <a:gs pos="0">
                    <a:srgbClr val="FFFFCC"/>
                  </a:gs>
                  <a:gs pos="100000">
                    <a:srgbClr val="000000"/>
                  </a:gs>
                </a:gsLst>
                <a:path path="shape">
                  <a:fillToRect l="50000" t="50000" r="50000" b="50000"/>
                </a:path>
              </a:gradFill>
              <a:ln w="9525">
                <a:noFill/>
                <a:round/>
                <a:headEnd/>
                <a:tailEnd/>
              </a:ln>
              <a:effectLst/>
            </p:spPr>
            <p:txBody>
              <a:bodyPr wrap="none" anchor="ctr"/>
              <a:lstStyle/>
              <a:p>
                <a:pPr>
                  <a:defRPr/>
                </a:pPr>
                <a:endParaRPr lang="ru-RU"/>
              </a:p>
            </p:txBody>
          </p:sp>
          <p:sp>
            <p:nvSpPr>
              <p:cNvPr id="19" name="Oval 17"/>
              <p:cNvSpPr>
                <a:spLocks noChangeArrowheads="1"/>
              </p:cNvSpPr>
              <p:nvPr/>
            </p:nvSpPr>
            <p:spPr bwMode="auto">
              <a:xfrm>
                <a:off x="1120" y="461"/>
                <a:ext cx="47" cy="48"/>
              </a:xfrm>
              <a:prstGeom prst="ellipse">
                <a:avLst/>
              </a:prstGeom>
              <a:gradFill rotWithShape="0">
                <a:gsLst>
                  <a:gs pos="0">
                    <a:srgbClr val="FFFFCC"/>
                  </a:gs>
                  <a:gs pos="100000">
                    <a:srgbClr val="000000"/>
                  </a:gs>
                </a:gsLst>
                <a:path path="shape">
                  <a:fillToRect l="50000" t="50000" r="50000" b="50000"/>
                </a:path>
              </a:gradFill>
              <a:ln w="9525">
                <a:noFill/>
                <a:round/>
                <a:headEnd/>
                <a:tailEnd/>
              </a:ln>
              <a:effectLst/>
            </p:spPr>
            <p:txBody>
              <a:bodyPr wrap="none" anchor="ctr"/>
              <a:lstStyle/>
              <a:p>
                <a:pPr>
                  <a:defRPr/>
                </a:pPr>
                <a:endParaRPr lang="ru-RU"/>
              </a:p>
            </p:txBody>
          </p:sp>
          <p:sp>
            <p:nvSpPr>
              <p:cNvPr id="20" name="Oval 18"/>
              <p:cNvSpPr>
                <a:spLocks noChangeArrowheads="1"/>
              </p:cNvSpPr>
              <p:nvPr/>
            </p:nvSpPr>
            <p:spPr bwMode="auto">
              <a:xfrm>
                <a:off x="1063" y="452"/>
                <a:ext cx="47" cy="48"/>
              </a:xfrm>
              <a:prstGeom prst="ellipse">
                <a:avLst/>
              </a:prstGeom>
              <a:gradFill rotWithShape="0">
                <a:gsLst>
                  <a:gs pos="0">
                    <a:srgbClr val="FFFFCC"/>
                  </a:gs>
                  <a:gs pos="100000">
                    <a:srgbClr val="000000"/>
                  </a:gs>
                </a:gsLst>
                <a:path path="shape">
                  <a:fillToRect l="50000" t="50000" r="50000" b="50000"/>
                </a:path>
              </a:gradFill>
              <a:ln w="9525">
                <a:noFill/>
                <a:round/>
                <a:headEnd/>
                <a:tailEnd/>
              </a:ln>
              <a:effectLst/>
            </p:spPr>
            <p:txBody>
              <a:bodyPr wrap="none" anchor="ctr"/>
              <a:lstStyle/>
              <a:p>
                <a:pPr>
                  <a:defRPr/>
                </a:pPr>
                <a:endParaRPr lang="ru-RU"/>
              </a:p>
            </p:txBody>
          </p:sp>
          <p:sp>
            <p:nvSpPr>
              <p:cNvPr id="21" name="Oval 19"/>
              <p:cNvSpPr>
                <a:spLocks noChangeArrowheads="1"/>
              </p:cNvSpPr>
              <p:nvPr/>
            </p:nvSpPr>
            <p:spPr bwMode="auto">
              <a:xfrm>
                <a:off x="1117" y="329"/>
                <a:ext cx="47" cy="48"/>
              </a:xfrm>
              <a:prstGeom prst="ellipse">
                <a:avLst/>
              </a:prstGeom>
              <a:gradFill rotWithShape="0">
                <a:gsLst>
                  <a:gs pos="0">
                    <a:srgbClr val="FFFFCC"/>
                  </a:gs>
                  <a:gs pos="100000">
                    <a:srgbClr val="000000"/>
                  </a:gs>
                </a:gsLst>
                <a:path path="shape">
                  <a:fillToRect l="50000" t="50000" r="50000" b="50000"/>
                </a:path>
              </a:gradFill>
              <a:ln w="9525">
                <a:noFill/>
                <a:round/>
                <a:headEnd/>
                <a:tailEnd/>
              </a:ln>
              <a:effectLst/>
            </p:spPr>
            <p:txBody>
              <a:bodyPr wrap="none" anchor="ctr"/>
              <a:lstStyle/>
              <a:p>
                <a:pPr>
                  <a:defRPr/>
                </a:pPr>
                <a:endParaRPr lang="ru-RU"/>
              </a:p>
            </p:txBody>
          </p:sp>
        </p:grpSp>
      </p:grpSp>
      <p:sp>
        <p:nvSpPr>
          <p:cNvPr id="14356" name="Rectangle 20"/>
          <p:cNvSpPr>
            <a:spLocks noGrp="1" noChangeArrowheads="1"/>
          </p:cNvSpPr>
          <p:nvPr>
            <p:ph type="ctrTitle"/>
          </p:nvPr>
        </p:nvSpPr>
        <p:spPr>
          <a:xfrm>
            <a:off x="1828800" y="2133600"/>
            <a:ext cx="7315200" cy="1600200"/>
          </a:xfrm>
        </p:spPr>
        <p:txBody>
          <a:bodyPr/>
          <a:lstStyle>
            <a:lvl1pPr algn="l">
              <a:defRPr/>
            </a:lvl1pPr>
          </a:lstStyle>
          <a:p>
            <a:r>
              <a:rPr lang="ru-RU" smtClean="0"/>
              <a:t>Образец заголовка</a:t>
            </a:r>
            <a:endParaRPr lang="ru-RU"/>
          </a:p>
        </p:txBody>
      </p:sp>
      <p:sp>
        <p:nvSpPr>
          <p:cNvPr id="14357" name="Rectangle 21"/>
          <p:cNvSpPr>
            <a:spLocks noGrp="1" noChangeArrowheads="1"/>
          </p:cNvSpPr>
          <p:nvPr>
            <p:ph type="subTitle" idx="1"/>
          </p:nvPr>
        </p:nvSpPr>
        <p:spPr>
          <a:xfrm>
            <a:off x="1371600" y="4267200"/>
            <a:ext cx="6400800" cy="1752600"/>
          </a:xfrm>
        </p:spPr>
        <p:txBody>
          <a:bodyPr/>
          <a:lstStyle>
            <a:lvl1pPr marL="0" indent="0">
              <a:buFontTx/>
              <a:buNone/>
              <a:defRPr/>
            </a:lvl1pPr>
          </a:lstStyle>
          <a:p>
            <a:r>
              <a:rPr lang="ru-RU" smtClean="0"/>
              <a:t>Образец подзаголовка</a:t>
            </a:r>
            <a:endParaRPr lang="ru-RU"/>
          </a:p>
        </p:txBody>
      </p:sp>
      <p:sp>
        <p:nvSpPr>
          <p:cNvPr id="22" name="Rectangle 22"/>
          <p:cNvSpPr>
            <a:spLocks noGrp="1" noChangeArrowheads="1"/>
          </p:cNvSpPr>
          <p:nvPr>
            <p:ph type="dt" sz="half" idx="10"/>
          </p:nvPr>
        </p:nvSpPr>
        <p:spPr>
          <a:xfrm>
            <a:off x="1371600" y="6248400"/>
            <a:ext cx="1905000" cy="457200"/>
          </a:xfrm>
        </p:spPr>
        <p:txBody>
          <a:bodyPr/>
          <a:lstStyle>
            <a:lvl1pPr>
              <a:defRPr smtClean="0"/>
            </a:lvl1pPr>
          </a:lstStyle>
          <a:p>
            <a:fld id="{7EAF463A-BC7C-46EE-9F1E-7F377CCA4891}" type="datetimeFigureOut">
              <a:rPr lang="en-US" smtClean="0"/>
              <a:pPr/>
              <a:t>9/18/2015</a:t>
            </a:fld>
            <a:endParaRPr lang="en-US"/>
          </a:p>
        </p:txBody>
      </p:sp>
      <p:sp>
        <p:nvSpPr>
          <p:cNvPr id="23" name="Rectangle 23"/>
          <p:cNvSpPr>
            <a:spLocks noGrp="1" noChangeArrowheads="1"/>
          </p:cNvSpPr>
          <p:nvPr>
            <p:ph type="ftr" sz="quarter" idx="11"/>
          </p:nvPr>
        </p:nvSpPr>
        <p:spPr>
          <a:xfrm>
            <a:off x="3733800" y="6248400"/>
            <a:ext cx="2895600" cy="457200"/>
          </a:xfrm>
        </p:spPr>
        <p:txBody>
          <a:bodyPr/>
          <a:lstStyle>
            <a:lvl1pPr>
              <a:defRPr smtClean="0"/>
            </a:lvl1pPr>
          </a:lstStyle>
          <a:p>
            <a:endParaRPr lang="en-US"/>
          </a:p>
        </p:txBody>
      </p:sp>
      <p:sp>
        <p:nvSpPr>
          <p:cNvPr id="24" name="Rectangle 24"/>
          <p:cNvSpPr>
            <a:spLocks noGrp="1" noChangeArrowheads="1"/>
          </p:cNvSpPr>
          <p:nvPr>
            <p:ph type="sldNum" sz="quarter" idx="12"/>
          </p:nvPr>
        </p:nvSpPr>
        <p:spPr>
          <a:xfrm>
            <a:off x="7086600" y="6248400"/>
            <a:ext cx="1905000" cy="457200"/>
          </a:xfrm>
        </p:spPr>
        <p:txBody>
          <a:bodyPr/>
          <a:lstStyle>
            <a:lvl1pPr>
              <a:defRPr smtClean="0"/>
            </a:lvl1pPr>
          </a:lstStyle>
          <a:p>
            <a:fld id="{A483448D-3A78-4528-A469-B745A65DA480}" type="slidenum">
              <a:rPr lang="en-US" smtClean="0"/>
              <a:pPr/>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1"/>
          <p:cNvSpPr>
            <a:spLocks noGrp="1" noChangeArrowheads="1"/>
          </p:cNvSpPr>
          <p:nvPr>
            <p:ph type="dt" sz="half" idx="10"/>
          </p:nvPr>
        </p:nvSpPr>
        <p:spPr>
          <a:ln/>
        </p:spPr>
        <p:txBody>
          <a:bodyPr/>
          <a:lstStyle>
            <a:lvl1pPr>
              <a:defRPr/>
            </a:lvl1pPr>
          </a:lstStyle>
          <a:p>
            <a:fld id="{7EAF463A-BC7C-46EE-9F1E-7F377CCA4891}" type="datetimeFigureOut">
              <a:rPr lang="en-US" smtClean="0"/>
              <a:pPr/>
              <a:t>9/18/2015</a:t>
            </a:fld>
            <a:endParaRPr lang="en-US"/>
          </a:p>
        </p:txBody>
      </p:sp>
      <p:sp>
        <p:nvSpPr>
          <p:cNvPr id="5" name="Rectangle 22"/>
          <p:cNvSpPr>
            <a:spLocks noGrp="1" noChangeArrowheads="1"/>
          </p:cNvSpPr>
          <p:nvPr>
            <p:ph type="ftr" sz="quarter" idx="11"/>
          </p:nvPr>
        </p:nvSpPr>
        <p:spPr>
          <a:ln/>
        </p:spPr>
        <p:txBody>
          <a:bodyPr/>
          <a:lstStyle>
            <a:lvl1pPr>
              <a:defRPr/>
            </a:lvl1pPr>
          </a:lstStyle>
          <a:p>
            <a:endParaRPr lang="en-US"/>
          </a:p>
        </p:txBody>
      </p:sp>
      <p:sp>
        <p:nvSpPr>
          <p:cNvPr id="6" name="Rectangle 23"/>
          <p:cNvSpPr>
            <a:spLocks noGrp="1" noChangeArrowheads="1"/>
          </p:cNvSpPr>
          <p:nvPr>
            <p:ph type="sldNum" sz="quarter" idx="12"/>
          </p:nvPr>
        </p:nvSpPr>
        <p:spPr>
          <a:ln/>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67525" y="457200"/>
            <a:ext cx="2058988" cy="56388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457200"/>
            <a:ext cx="6029325" cy="5638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1"/>
          <p:cNvSpPr>
            <a:spLocks noGrp="1" noChangeArrowheads="1"/>
          </p:cNvSpPr>
          <p:nvPr>
            <p:ph type="dt" sz="half" idx="10"/>
          </p:nvPr>
        </p:nvSpPr>
        <p:spPr>
          <a:ln/>
        </p:spPr>
        <p:txBody>
          <a:bodyPr/>
          <a:lstStyle>
            <a:lvl1pPr>
              <a:defRPr/>
            </a:lvl1pPr>
          </a:lstStyle>
          <a:p>
            <a:fld id="{7EAF463A-BC7C-46EE-9F1E-7F377CCA4891}" type="datetimeFigureOut">
              <a:rPr lang="en-US" smtClean="0"/>
              <a:pPr/>
              <a:t>9/18/2015</a:t>
            </a:fld>
            <a:endParaRPr lang="en-US"/>
          </a:p>
        </p:txBody>
      </p:sp>
      <p:sp>
        <p:nvSpPr>
          <p:cNvPr id="5" name="Rectangle 22"/>
          <p:cNvSpPr>
            <a:spLocks noGrp="1" noChangeArrowheads="1"/>
          </p:cNvSpPr>
          <p:nvPr>
            <p:ph type="ftr" sz="quarter" idx="11"/>
          </p:nvPr>
        </p:nvSpPr>
        <p:spPr>
          <a:ln/>
        </p:spPr>
        <p:txBody>
          <a:bodyPr/>
          <a:lstStyle>
            <a:lvl1pPr>
              <a:defRPr/>
            </a:lvl1pPr>
          </a:lstStyle>
          <a:p>
            <a:endParaRPr lang="en-US"/>
          </a:p>
        </p:txBody>
      </p:sp>
      <p:sp>
        <p:nvSpPr>
          <p:cNvPr id="6" name="Rectangle 23"/>
          <p:cNvSpPr>
            <a:spLocks noGrp="1" noChangeArrowheads="1"/>
          </p:cNvSpPr>
          <p:nvPr>
            <p:ph type="sldNum" sz="quarter" idx="12"/>
          </p:nvPr>
        </p:nvSpPr>
        <p:spPr>
          <a:ln/>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113" y="457200"/>
            <a:ext cx="77724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9812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41148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21"/>
          <p:cNvSpPr>
            <a:spLocks noGrp="1" noChangeArrowheads="1"/>
          </p:cNvSpPr>
          <p:nvPr>
            <p:ph type="dt" sz="half" idx="10"/>
          </p:nvPr>
        </p:nvSpPr>
        <p:spPr>
          <a:ln/>
        </p:spPr>
        <p:txBody>
          <a:bodyPr/>
          <a:lstStyle>
            <a:lvl1pPr>
              <a:defRPr/>
            </a:lvl1pPr>
          </a:lstStyle>
          <a:p>
            <a:fld id="{7EAF463A-BC7C-46EE-9F1E-7F377CCA4891}" type="datetimeFigureOut">
              <a:rPr lang="en-US" smtClean="0"/>
              <a:pPr/>
              <a:t>9/18/2015</a:t>
            </a:fld>
            <a:endParaRPr lang="en-US"/>
          </a:p>
        </p:txBody>
      </p:sp>
      <p:sp>
        <p:nvSpPr>
          <p:cNvPr id="7" name="Rectangle 22"/>
          <p:cNvSpPr>
            <a:spLocks noGrp="1" noChangeArrowheads="1"/>
          </p:cNvSpPr>
          <p:nvPr>
            <p:ph type="ftr" sz="quarter" idx="11"/>
          </p:nvPr>
        </p:nvSpPr>
        <p:spPr>
          <a:ln/>
        </p:spPr>
        <p:txBody>
          <a:bodyPr/>
          <a:lstStyle>
            <a:lvl1pPr>
              <a:defRPr/>
            </a:lvl1pPr>
          </a:lstStyle>
          <a:p>
            <a:endParaRPr lang="en-US"/>
          </a:p>
        </p:txBody>
      </p:sp>
      <p:sp>
        <p:nvSpPr>
          <p:cNvPr id="8" name="Rectangle 23"/>
          <p:cNvSpPr>
            <a:spLocks noGrp="1" noChangeArrowheads="1"/>
          </p:cNvSpPr>
          <p:nvPr>
            <p:ph type="sldNum" sz="quarter" idx="12"/>
          </p:nvPr>
        </p:nvSpPr>
        <p:spPr>
          <a:ln/>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113" y="457200"/>
            <a:ext cx="77724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1"/>
          <p:cNvSpPr>
            <a:spLocks noGrp="1" noChangeArrowheads="1"/>
          </p:cNvSpPr>
          <p:nvPr>
            <p:ph type="dt" sz="half" idx="10"/>
          </p:nvPr>
        </p:nvSpPr>
        <p:spPr>
          <a:ln/>
        </p:spPr>
        <p:txBody>
          <a:bodyPr/>
          <a:lstStyle>
            <a:lvl1pPr>
              <a:defRPr/>
            </a:lvl1pPr>
          </a:lstStyle>
          <a:p>
            <a:fld id="{7EAF463A-BC7C-46EE-9F1E-7F377CCA4891}" type="datetimeFigureOut">
              <a:rPr lang="en-US" smtClean="0"/>
              <a:pPr/>
              <a:t>9/18/2015</a:t>
            </a:fld>
            <a:endParaRPr lang="en-US"/>
          </a:p>
        </p:txBody>
      </p:sp>
      <p:sp>
        <p:nvSpPr>
          <p:cNvPr id="6" name="Rectangle 22"/>
          <p:cNvSpPr>
            <a:spLocks noGrp="1" noChangeArrowheads="1"/>
          </p:cNvSpPr>
          <p:nvPr>
            <p:ph type="ftr" sz="quarter" idx="11"/>
          </p:nvPr>
        </p:nvSpPr>
        <p:spPr>
          <a:ln/>
        </p:spPr>
        <p:txBody>
          <a:bodyPr/>
          <a:lstStyle>
            <a:lvl1pPr>
              <a:defRPr/>
            </a:lvl1pPr>
          </a:lstStyle>
          <a:p>
            <a:endParaRPr lang="en-US"/>
          </a:p>
        </p:txBody>
      </p:sp>
      <p:sp>
        <p:nvSpPr>
          <p:cNvPr id="7" name="Rectangle 23"/>
          <p:cNvSpPr>
            <a:spLocks noGrp="1" noChangeArrowheads="1"/>
          </p:cNvSpPr>
          <p:nvPr>
            <p:ph type="sldNum" sz="quarter" idx="12"/>
          </p:nvPr>
        </p:nvSpPr>
        <p:spPr>
          <a:ln/>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3800475" y="1789113"/>
            <a:ext cx="5340350" cy="5056187"/>
            <a:chOff x="2394" y="1127"/>
            <a:chExt cx="3364" cy="3185"/>
          </a:xfrm>
        </p:grpSpPr>
        <p:sp>
          <p:nvSpPr>
            <p:cNvPr id="5"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6"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ru-RU"/>
            </a:p>
          </p:txBody>
        </p:sp>
        <p:sp>
          <p:nvSpPr>
            <p:cNvPr id="7"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8"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9"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10"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11"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12"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13"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14"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15"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16"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ru-RU"/>
            </a:p>
          </p:txBody>
        </p:sp>
        <p:sp>
          <p:nvSpPr>
            <p:cNvPr id="17"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ru-RU"/>
            </a:p>
          </p:txBody>
        </p:sp>
        <p:sp>
          <p:nvSpPr>
            <p:cNvPr id="18"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19"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0"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1"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2"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3"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4"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5"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ru-RU"/>
            </a:p>
          </p:txBody>
        </p:sp>
        <p:sp>
          <p:nvSpPr>
            <p:cNvPr id="26"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7"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8"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29"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ru-RU"/>
            </a:p>
          </p:txBody>
        </p:sp>
        <p:sp>
          <p:nvSpPr>
            <p:cNvPr id="30"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ru-RU"/>
            </a:p>
          </p:txBody>
        </p:sp>
        <p:sp>
          <p:nvSpPr>
            <p:cNvPr id="31"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ru-RU"/>
            </a:p>
          </p:txBody>
        </p:sp>
        <p:sp>
          <p:nvSpPr>
            <p:cNvPr id="32"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33"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ru-RU"/>
            </a:p>
          </p:txBody>
        </p:sp>
        <p:sp>
          <p:nvSpPr>
            <p:cNvPr id="34"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ru-RU"/>
            </a:p>
          </p:txBody>
        </p:sp>
        <p:sp>
          <p:nvSpPr>
            <p:cNvPr id="35"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ru-RU"/>
            </a:p>
          </p:txBody>
        </p:sp>
        <p:sp>
          <p:nvSpPr>
            <p:cNvPr id="36"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ru-RU"/>
            </a:p>
          </p:txBody>
        </p:sp>
        <p:sp>
          <p:nvSpPr>
            <p:cNvPr id="37"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ru-RU"/>
            </a:p>
          </p:txBody>
        </p:sp>
        <p:sp>
          <p:nvSpPr>
            <p:cNvPr id="38"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ru-RU"/>
            </a:p>
          </p:txBody>
        </p:sp>
      </p:grpSp>
      <p:sp>
        <p:nvSpPr>
          <p:cNvPr id="71719" name="Rectangle 39"/>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ru-RU" smtClean="0"/>
              <a:t>Образец подзаголовка</a:t>
            </a:r>
            <a:endParaRPr lang="ru-RU"/>
          </a:p>
        </p:txBody>
      </p:sp>
      <p:sp>
        <p:nvSpPr>
          <p:cNvPr id="71720" name="Rectangle 40"/>
          <p:cNvSpPr>
            <a:spLocks noGrp="1" noChangeArrowheads="1"/>
          </p:cNvSpPr>
          <p:nvPr>
            <p:ph type="ctrTitle"/>
          </p:nvPr>
        </p:nvSpPr>
        <p:spPr>
          <a:xfrm>
            <a:off x="685800" y="1768475"/>
            <a:ext cx="7772400" cy="1736725"/>
          </a:xfrm>
        </p:spPr>
        <p:txBody>
          <a:bodyPr anchor="b" anchorCtr="1"/>
          <a:lstStyle>
            <a:lvl1pPr>
              <a:defRPr sz="5400"/>
            </a:lvl1pPr>
          </a:lstStyle>
          <a:p>
            <a:r>
              <a:rPr lang="ru-RU" smtClean="0"/>
              <a:t>Образец заголовка</a:t>
            </a:r>
            <a:endParaRPr lang="ru-RU"/>
          </a:p>
        </p:txBody>
      </p:sp>
      <p:sp>
        <p:nvSpPr>
          <p:cNvPr id="39" name="Rectangle 37"/>
          <p:cNvSpPr>
            <a:spLocks noGrp="1" noChangeArrowheads="1"/>
          </p:cNvSpPr>
          <p:nvPr>
            <p:ph type="dt" sz="half" idx="10"/>
          </p:nvPr>
        </p:nvSpPr>
        <p:spPr/>
        <p:txBody>
          <a:bodyPr/>
          <a:lstStyle>
            <a:lvl1pPr>
              <a:defRPr smtClean="0"/>
            </a:lvl1pPr>
          </a:lstStyle>
          <a:p>
            <a:pPr>
              <a:defRPr/>
            </a:pPr>
            <a:endParaRPr lang="ru-RU"/>
          </a:p>
        </p:txBody>
      </p:sp>
      <p:sp>
        <p:nvSpPr>
          <p:cNvPr id="40" name="Rectangle 38"/>
          <p:cNvSpPr>
            <a:spLocks noGrp="1" noChangeArrowheads="1"/>
          </p:cNvSpPr>
          <p:nvPr>
            <p:ph type="ftr" sz="quarter" idx="11"/>
          </p:nvPr>
        </p:nvSpPr>
        <p:spPr/>
        <p:txBody>
          <a:bodyPr/>
          <a:lstStyle>
            <a:lvl1pPr>
              <a:defRPr smtClean="0"/>
            </a:lvl1pPr>
          </a:lstStyle>
          <a:p>
            <a:pPr>
              <a:defRPr/>
            </a:pPr>
            <a:endParaRPr lang="ru-RU"/>
          </a:p>
        </p:txBody>
      </p:sp>
      <p:sp>
        <p:nvSpPr>
          <p:cNvPr id="41" name="Rectangle 41"/>
          <p:cNvSpPr>
            <a:spLocks noGrp="1" noChangeArrowheads="1"/>
          </p:cNvSpPr>
          <p:nvPr>
            <p:ph type="sldNum" sz="quarter" idx="12"/>
          </p:nvPr>
        </p:nvSpPr>
        <p:spPr/>
        <p:txBody>
          <a:bodyPr/>
          <a:lstStyle>
            <a:lvl1pPr>
              <a:defRPr smtClean="0"/>
            </a:lvl1pPr>
          </a:lstStyle>
          <a:p>
            <a:pPr>
              <a:defRPr/>
            </a:pPr>
            <a:fld id="{B00F5C8A-5A31-45AA-8F29-0BD59256ACA4}"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498475" y="1311275"/>
            <a:ext cx="10429875" cy="5908675"/>
            <a:chOff x="-313" y="824"/>
            <a:chExt cx="6570" cy="3722"/>
          </a:xfrm>
        </p:grpSpPr>
        <p:sp>
          <p:nvSpPr>
            <p:cNvPr id="5" name="Rectangle 3"/>
            <p:cNvSpPr>
              <a:spLocks noChangeArrowheads="1"/>
            </p:cNvSpPr>
            <p:nvPr userDrawn="1"/>
          </p:nvSpPr>
          <p:spPr bwMode="hidden">
            <a:xfrm rot="20798144" flipV="1">
              <a:off x="-14" y="1033"/>
              <a:ext cx="1744"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6" name="Rectangle 4"/>
            <p:cNvSpPr>
              <a:spLocks noChangeArrowheads="1"/>
            </p:cNvSpPr>
            <p:nvPr userDrawn="1"/>
          </p:nvSpPr>
          <p:spPr bwMode="hidden">
            <a:xfrm rot="20774366" flipV="1">
              <a:off x="-24" y="1127"/>
              <a:ext cx="2033"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7" name="Rectangle 5"/>
            <p:cNvSpPr>
              <a:spLocks noChangeArrowheads="1"/>
            </p:cNvSpPr>
            <p:nvPr userDrawn="1"/>
          </p:nvSpPr>
          <p:spPr bwMode="hidden">
            <a:xfrm rot="20757421" flipV="1">
              <a:off x="-27" y="1198"/>
              <a:ext cx="2246"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8" name="Rectangle 6"/>
            <p:cNvSpPr>
              <a:spLocks noChangeArrowheads="1"/>
            </p:cNvSpPr>
            <p:nvPr userDrawn="1"/>
          </p:nvSpPr>
          <p:spPr bwMode="hidden">
            <a:xfrm rot="20684206" flipV="1">
              <a:off x="-43" y="1283"/>
              <a:ext cx="2476"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9" name="Rectangle 7"/>
            <p:cNvSpPr>
              <a:spLocks noChangeArrowheads="1"/>
            </p:cNvSpPr>
            <p:nvPr userDrawn="1"/>
          </p:nvSpPr>
          <p:spPr bwMode="hidden">
            <a:xfrm rot="20631226" flipV="1">
              <a:off x="-51" y="1397"/>
              <a:ext cx="2770"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10" name="Rectangle 8"/>
            <p:cNvSpPr>
              <a:spLocks noChangeArrowheads="1"/>
            </p:cNvSpPr>
            <p:nvPr userDrawn="1"/>
          </p:nvSpPr>
          <p:spPr bwMode="hidden">
            <a:xfrm rot="20554235" flipV="1">
              <a:off x="-65" y="1523"/>
              <a:ext cx="3058"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11" name="Rectangle 9"/>
            <p:cNvSpPr>
              <a:spLocks noChangeArrowheads="1"/>
            </p:cNvSpPr>
            <p:nvPr userDrawn="1"/>
          </p:nvSpPr>
          <p:spPr bwMode="hidden">
            <a:xfrm rot="20466593" flipV="1">
              <a:off x="-93" y="1694"/>
              <a:ext cx="3403"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12" name="Rectangle 10"/>
            <p:cNvSpPr>
              <a:spLocks noChangeArrowheads="1"/>
            </p:cNvSpPr>
            <p:nvPr userDrawn="1"/>
          </p:nvSpPr>
          <p:spPr bwMode="hidden">
            <a:xfrm rot="20343219" flipV="1">
              <a:off x="-99" y="1863"/>
              <a:ext cx="3749" cy="6"/>
            </a:xfrm>
            <a:prstGeom prst="rect">
              <a:avLst/>
            </a:prstGeom>
            <a:gradFill rotWithShape="0">
              <a:gsLst>
                <a:gs pos="0">
                  <a:schemeClr val="bg1"/>
                </a:gs>
                <a:gs pos="100000">
                  <a:schemeClr val="bg1">
                    <a:gamma/>
                    <a:shade val="84706"/>
                    <a:invGamma/>
                  </a:schemeClr>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13" name="Rectangle 11"/>
            <p:cNvSpPr>
              <a:spLocks noChangeArrowheads="1"/>
            </p:cNvSpPr>
            <p:nvPr userDrawn="1"/>
          </p:nvSpPr>
          <p:spPr bwMode="hidden">
            <a:xfrm rot="20211065" flipV="1">
              <a:off x="-165" y="2053"/>
              <a:ext cx="4209" cy="6"/>
            </a:xfrm>
            <a:prstGeom prst="rect">
              <a:avLst/>
            </a:prstGeom>
            <a:gradFill rotWithShape="0">
              <a:gsLst>
                <a:gs pos="0">
                  <a:schemeClr val="bg1"/>
                </a:gs>
                <a:gs pos="100000">
                  <a:schemeClr val="bg1">
                    <a:gamma/>
                    <a:shade val="75686"/>
                    <a:invGamma/>
                  </a:schemeClr>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14" name="Rectangle 12"/>
            <p:cNvSpPr>
              <a:spLocks noChangeArrowheads="1"/>
            </p:cNvSpPr>
            <p:nvPr userDrawn="1"/>
          </p:nvSpPr>
          <p:spPr bwMode="hidden">
            <a:xfrm rot="20102912" flipV="1">
              <a:off x="-214" y="2289"/>
              <a:ext cx="4612" cy="6"/>
            </a:xfrm>
            <a:prstGeom prst="rect">
              <a:avLst/>
            </a:prstGeom>
            <a:gradFill rotWithShape="0">
              <a:gsLst>
                <a:gs pos="0">
                  <a:schemeClr val="bg1"/>
                </a:gs>
                <a:gs pos="100000">
                  <a:schemeClr val="bg1">
                    <a:gamma/>
                    <a:shade val="69804"/>
                    <a:invGamma/>
                  </a:schemeClr>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15" name="Rectangle 13"/>
            <p:cNvSpPr>
              <a:spLocks noChangeArrowheads="1"/>
            </p:cNvSpPr>
            <p:nvPr userDrawn="1"/>
          </p:nvSpPr>
          <p:spPr bwMode="hidden">
            <a:xfrm rot="19923405" flipV="1">
              <a:off x="-313" y="2617"/>
              <a:ext cx="5200"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16" name="Rectangle 14"/>
            <p:cNvSpPr>
              <a:spLocks noChangeArrowheads="1"/>
            </p:cNvSpPr>
            <p:nvPr userDrawn="1"/>
          </p:nvSpPr>
          <p:spPr bwMode="hidden">
            <a:xfrm rot="19686284" flipV="1">
              <a:off x="9" y="2881"/>
              <a:ext cx="5401" cy="6"/>
            </a:xfrm>
            <a:prstGeom prst="rect">
              <a:avLst/>
            </a:prstGeom>
            <a:gradFill rotWithShape="0">
              <a:gsLst>
                <a:gs pos="0">
                  <a:schemeClr val="bg1"/>
                </a:gs>
                <a:gs pos="100000">
                  <a:schemeClr val="bg1">
                    <a:gamma/>
                    <a:shade val="46275"/>
                    <a:invGamma/>
                  </a:schemeClr>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17" name="Rectangle 15"/>
            <p:cNvSpPr>
              <a:spLocks noChangeArrowheads="1"/>
            </p:cNvSpPr>
            <p:nvPr userDrawn="1"/>
          </p:nvSpPr>
          <p:spPr bwMode="hidden">
            <a:xfrm rot="19383534" flipV="1">
              <a:off x="1319" y="2928"/>
              <a:ext cx="4612" cy="6"/>
            </a:xfrm>
            <a:prstGeom prst="rect">
              <a:avLst/>
            </a:prstGeom>
            <a:gradFill rotWithShape="0">
              <a:gsLst>
                <a:gs pos="0">
                  <a:schemeClr val="bg1"/>
                </a:gs>
                <a:gs pos="100000">
                  <a:schemeClr val="bg1">
                    <a:gamma/>
                    <a:shade val="30196"/>
                    <a:invGamma/>
                  </a:schemeClr>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18" name="Rectangle 16"/>
            <p:cNvSpPr>
              <a:spLocks noChangeArrowheads="1"/>
            </p:cNvSpPr>
            <p:nvPr userDrawn="1"/>
          </p:nvSpPr>
          <p:spPr bwMode="hidden">
            <a:xfrm rot="18994182" flipV="1">
              <a:off x="2681" y="3071"/>
              <a:ext cx="3576" cy="6"/>
            </a:xfrm>
            <a:prstGeom prst="rect">
              <a:avLst/>
            </a:prstGeom>
            <a:gradFill rotWithShape="0">
              <a:gsLst>
                <a:gs pos="0">
                  <a:schemeClr val="bg1"/>
                </a:gs>
                <a:gs pos="100000">
                  <a:schemeClr val="bg1">
                    <a:gamma/>
                    <a:shade val="3137"/>
                    <a:invGamma/>
                  </a:schemeClr>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19" name="Rectangle 17"/>
            <p:cNvSpPr>
              <a:spLocks noChangeArrowheads="1"/>
            </p:cNvSpPr>
            <p:nvPr userDrawn="1"/>
          </p:nvSpPr>
          <p:spPr bwMode="hidden">
            <a:xfrm rot="18603245" flipV="1">
              <a:off x="4053" y="3503"/>
              <a:ext cx="2079" cy="6"/>
            </a:xfrm>
            <a:prstGeom prst="rect">
              <a:avLst/>
            </a:prstGeom>
            <a:gradFill rotWithShape="0">
              <a:gsLst>
                <a:gs pos="0">
                  <a:schemeClr val="bg1"/>
                </a:gs>
                <a:gs pos="100000">
                  <a:schemeClr val="bg1">
                    <a:gamma/>
                    <a:shade val="0"/>
                    <a:invGamma/>
                  </a:schemeClr>
                </a:gs>
              </a:gsLst>
              <a:lin ang="2700000" scaled="1"/>
            </a:gradFill>
            <a:ln w="9525">
              <a:noFill/>
              <a:miter lim="800000"/>
              <a:headEnd/>
              <a:tailEnd/>
            </a:ln>
            <a:effectLst/>
          </p:spPr>
          <p:txBody>
            <a:bodyPr rot="10800000" vert="eaVert"/>
            <a:lstStyle/>
            <a:p>
              <a:pPr algn="ctr">
                <a:defRPr/>
              </a:pPr>
              <a:endParaRPr lang="ru-RU" sz="1800">
                <a:latin typeface="Arial" charset="0"/>
              </a:endParaRPr>
            </a:p>
          </p:txBody>
        </p:sp>
        <p:sp>
          <p:nvSpPr>
            <p:cNvPr id="20" name="Rectangle 18"/>
            <p:cNvSpPr>
              <a:spLocks noChangeArrowheads="1"/>
            </p:cNvSpPr>
            <p:nvPr userDrawn="1"/>
          </p:nvSpPr>
          <p:spPr bwMode="hidden">
            <a:xfrm rot="39991575" flipH="1" flipV="1">
              <a:off x="5369" y="4167"/>
              <a:ext cx="501" cy="6"/>
            </a:xfrm>
            <a:prstGeom prst="rect">
              <a:avLst/>
            </a:prstGeom>
            <a:gradFill rotWithShape="0">
              <a:gsLst>
                <a:gs pos="0">
                  <a:schemeClr val="bg1"/>
                </a:gs>
                <a:gs pos="100000">
                  <a:schemeClr val="bg1">
                    <a:gamma/>
                    <a:shade val="0"/>
                    <a:invGamma/>
                  </a:schemeClr>
                </a:gs>
              </a:gsLst>
              <a:lin ang="2700000" scaled="1"/>
            </a:gradFill>
            <a:ln w="9525">
              <a:noFill/>
              <a:miter lim="800000"/>
              <a:headEnd/>
              <a:tailEnd/>
            </a:ln>
            <a:effectLst/>
          </p:spPr>
          <p:txBody>
            <a:bodyPr rot="10800000" vert="eaVert"/>
            <a:lstStyle/>
            <a:p>
              <a:pPr algn="ctr">
                <a:defRPr/>
              </a:pPr>
              <a:endParaRPr lang="ru-RU" sz="1800">
                <a:latin typeface="Arial" charset="0"/>
              </a:endParaRPr>
            </a:p>
          </p:txBody>
        </p:sp>
        <p:sp>
          <p:nvSpPr>
            <p:cNvPr id="21" name="Rectangle 19"/>
            <p:cNvSpPr>
              <a:spLocks noChangeArrowheads="1"/>
            </p:cNvSpPr>
            <p:nvPr userDrawn="1"/>
          </p:nvSpPr>
          <p:spPr bwMode="hidden">
            <a:xfrm rot="-20541361">
              <a:off x="-146" y="2360"/>
              <a:ext cx="6046" cy="6"/>
            </a:xfrm>
            <a:prstGeom prst="rect">
              <a:avLst/>
            </a:prstGeom>
            <a:gradFill rotWithShape="0">
              <a:gsLst>
                <a:gs pos="0">
                  <a:schemeClr val="bg1"/>
                </a:gs>
                <a:gs pos="100000">
                  <a:schemeClr val="bg1">
                    <a:gamma/>
                    <a:shade val="54510"/>
                    <a:invGamma/>
                  </a:schemeClr>
                </a:gs>
              </a:gsLst>
              <a:lin ang="2700000" scaled="1"/>
            </a:gradFill>
            <a:ln w="9525">
              <a:noFill/>
              <a:miter lim="800000"/>
              <a:headEnd/>
              <a:tailEnd/>
            </a:ln>
            <a:effectLst/>
          </p:spPr>
          <p:txBody>
            <a:bodyPr/>
            <a:lstStyle/>
            <a:p>
              <a:pPr algn="ctr">
                <a:defRPr/>
              </a:pPr>
              <a:endParaRPr lang="ru-RU" sz="1800">
                <a:latin typeface="Arial" charset="0"/>
              </a:endParaRPr>
            </a:p>
          </p:txBody>
        </p:sp>
        <p:sp>
          <p:nvSpPr>
            <p:cNvPr id="22" name="Rectangle 20"/>
            <p:cNvSpPr>
              <a:spLocks noChangeArrowheads="1"/>
            </p:cNvSpPr>
            <p:nvPr userDrawn="1"/>
          </p:nvSpPr>
          <p:spPr bwMode="hidden">
            <a:xfrm rot="-20036206">
              <a:off x="-198" y="3396"/>
              <a:ext cx="4142" cy="6"/>
            </a:xfrm>
            <a:prstGeom prst="rect">
              <a:avLst/>
            </a:prstGeom>
            <a:gradFill rotWithShape="0">
              <a:gsLst>
                <a:gs pos="0">
                  <a:schemeClr val="bg1"/>
                </a:gs>
                <a:gs pos="100000">
                  <a:schemeClr val="bg1">
                    <a:gamma/>
                    <a:shade val="63529"/>
                    <a:invGamma/>
                  </a:schemeClr>
                </a:gs>
              </a:gsLst>
              <a:lin ang="2700000" scaled="1"/>
            </a:gradFill>
            <a:ln w="9525">
              <a:noFill/>
              <a:miter lim="800000"/>
              <a:headEnd/>
              <a:tailEnd/>
            </a:ln>
            <a:effectLst/>
          </p:spPr>
          <p:txBody>
            <a:bodyPr/>
            <a:lstStyle/>
            <a:p>
              <a:pPr algn="ctr">
                <a:defRPr/>
              </a:pPr>
              <a:endParaRPr lang="ru-RU" sz="1800">
                <a:latin typeface="Arial" charset="0"/>
              </a:endParaRPr>
            </a:p>
          </p:txBody>
        </p:sp>
        <p:sp>
          <p:nvSpPr>
            <p:cNvPr id="23" name="Rectangle 21"/>
            <p:cNvSpPr>
              <a:spLocks noChangeArrowheads="1"/>
            </p:cNvSpPr>
            <p:nvPr userDrawn="1"/>
          </p:nvSpPr>
          <p:spPr bwMode="hidden">
            <a:xfrm rot="1732981">
              <a:off x="-165" y="3624"/>
              <a:ext cx="2804" cy="6"/>
            </a:xfrm>
            <a:prstGeom prst="rect">
              <a:avLst/>
            </a:prstGeom>
            <a:gradFill rotWithShape="0">
              <a:gsLst>
                <a:gs pos="0">
                  <a:schemeClr val="bg1"/>
                </a:gs>
                <a:gs pos="100000">
                  <a:schemeClr val="bg1">
                    <a:gamma/>
                    <a:shade val="63529"/>
                    <a:invGamma/>
                  </a:schemeClr>
                </a:gs>
              </a:gsLst>
              <a:lin ang="2700000" scaled="1"/>
            </a:gradFill>
            <a:ln w="9525">
              <a:noFill/>
              <a:miter lim="800000"/>
              <a:headEnd/>
              <a:tailEnd/>
            </a:ln>
            <a:effectLst/>
          </p:spPr>
          <p:txBody>
            <a:bodyPr/>
            <a:lstStyle/>
            <a:p>
              <a:pPr algn="ctr">
                <a:defRPr/>
              </a:pPr>
              <a:endParaRPr lang="ru-RU" sz="1800">
                <a:latin typeface="Arial" charset="0"/>
              </a:endParaRPr>
            </a:p>
          </p:txBody>
        </p:sp>
        <p:sp>
          <p:nvSpPr>
            <p:cNvPr id="24" name="Rectangle 22"/>
            <p:cNvSpPr>
              <a:spLocks noChangeArrowheads="1"/>
            </p:cNvSpPr>
            <p:nvPr userDrawn="1"/>
          </p:nvSpPr>
          <p:spPr bwMode="hidden">
            <a:xfrm rot="1969083">
              <a:off x="-110" y="3922"/>
              <a:ext cx="1400" cy="6"/>
            </a:xfrm>
            <a:prstGeom prst="rect">
              <a:avLst/>
            </a:prstGeom>
            <a:gradFill rotWithShape="0">
              <a:gsLst>
                <a:gs pos="0">
                  <a:schemeClr val="bg1"/>
                </a:gs>
                <a:gs pos="100000">
                  <a:schemeClr val="bg1">
                    <a:gamma/>
                    <a:shade val="69804"/>
                    <a:invGamma/>
                  </a:schemeClr>
                </a:gs>
              </a:gsLst>
              <a:lin ang="2700000" scaled="1"/>
            </a:gradFill>
            <a:ln w="9525">
              <a:noFill/>
              <a:miter lim="800000"/>
              <a:headEnd/>
              <a:tailEnd/>
            </a:ln>
            <a:effectLst/>
          </p:spPr>
          <p:txBody>
            <a:bodyPr/>
            <a:lstStyle/>
            <a:p>
              <a:pPr algn="ctr">
                <a:defRPr/>
              </a:pPr>
              <a:endParaRPr lang="ru-RU" sz="1800">
                <a:latin typeface="Arial" charset="0"/>
              </a:endParaRPr>
            </a:p>
          </p:txBody>
        </p:sp>
        <p:sp>
          <p:nvSpPr>
            <p:cNvPr id="25" name="Rectangle 23"/>
            <p:cNvSpPr>
              <a:spLocks noChangeArrowheads="1"/>
            </p:cNvSpPr>
            <p:nvPr userDrawn="1"/>
          </p:nvSpPr>
          <p:spPr bwMode="hidden">
            <a:xfrm rot="-20213826">
              <a:off x="-216" y="3221"/>
              <a:ext cx="5477" cy="6"/>
            </a:xfrm>
            <a:prstGeom prst="rect">
              <a:avLst/>
            </a:prstGeom>
            <a:gradFill rotWithShape="0">
              <a:gsLst>
                <a:gs pos="0">
                  <a:schemeClr val="bg1"/>
                </a:gs>
                <a:gs pos="100000">
                  <a:schemeClr val="bg1">
                    <a:gamma/>
                    <a:shade val="48627"/>
                    <a:invGamma/>
                  </a:schemeClr>
                </a:gs>
              </a:gsLst>
              <a:lin ang="2700000" scaled="1"/>
            </a:gradFill>
            <a:ln w="9525">
              <a:noFill/>
              <a:miter lim="800000"/>
              <a:headEnd/>
              <a:tailEnd/>
            </a:ln>
            <a:effectLst/>
          </p:spPr>
          <p:txBody>
            <a:bodyPr/>
            <a:lstStyle/>
            <a:p>
              <a:pPr algn="ctr">
                <a:defRPr/>
              </a:pPr>
              <a:endParaRPr lang="ru-RU" sz="1800">
                <a:latin typeface="Arial" charset="0"/>
              </a:endParaRPr>
            </a:p>
          </p:txBody>
        </p:sp>
        <p:sp>
          <p:nvSpPr>
            <p:cNvPr id="26" name="Rectangle 24"/>
            <p:cNvSpPr>
              <a:spLocks noChangeArrowheads="1"/>
            </p:cNvSpPr>
            <p:nvPr userDrawn="1"/>
          </p:nvSpPr>
          <p:spPr bwMode="hidden">
            <a:xfrm rot="22583969">
              <a:off x="-115" y="2129"/>
              <a:ext cx="6016" cy="6"/>
            </a:xfrm>
            <a:prstGeom prst="rect">
              <a:avLst/>
            </a:prstGeom>
            <a:gradFill rotWithShape="0">
              <a:gsLst>
                <a:gs pos="0">
                  <a:schemeClr val="bg1"/>
                </a:gs>
                <a:gs pos="100000">
                  <a:schemeClr val="bg1">
                    <a:gamma/>
                    <a:shade val="57647"/>
                    <a:invGamma/>
                  </a:schemeClr>
                </a:gs>
              </a:gsLst>
              <a:lin ang="0" scaled="1"/>
            </a:gradFill>
            <a:ln w="9525">
              <a:noFill/>
              <a:miter lim="800000"/>
              <a:headEnd/>
              <a:tailEnd/>
            </a:ln>
            <a:effectLst/>
          </p:spPr>
          <p:txBody>
            <a:bodyPr/>
            <a:lstStyle/>
            <a:p>
              <a:pPr algn="ctr">
                <a:defRPr/>
              </a:pPr>
              <a:endParaRPr lang="ru-RU" sz="1800">
                <a:latin typeface="Arial" charset="0"/>
              </a:endParaRPr>
            </a:p>
          </p:txBody>
        </p:sp>
        <p:sp>
          <p:nvSpPr>
            <p:cNvPr id="27" name="Rectangle 25"/>
            <p:cNvSpPr>
              <a:spLocks noChangeArrowheads="1"/>
            </p:cNvSpPr>
            <p:nvPr userDrawn="1"/>
          </p:nvSpPr>
          <p:spPr bwMode="hidden">
            <a:xfrm rot="930109" flipV="1">
              <a:off x="80" y="1946"/>
              <a:ext cx="5756"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28" name="Rectangle 26"/>
            <p:cNvSpPr>
              <a:spLocks noChangeArrowheads="1"/>
            </p:cNvSpPr>
            <p:nvPr userDrawn="1"/>
          </p:nvSpPr>
          <p:spPr bwMode="hidden">
            <a:xfrm rot="-20731987">
              <a:off x="374" y="1802"/>
              <a:ext cx="5475"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a:defRPr/>
              </a:pPr>
              <a:endParaRPr lang="ru-RU" sz="1800">
                <a:latin typeface="Arial" charset="0"/>
              </a:endParaRPr>
            </a:p>
          </p:txBody>
        </p:sp>
        <p:sp>
          <p:nvSpPr>
            <p:cNvPr id="29" name="Rectangle 27"/>
            <p:cNvSpPr>
              <a:spLocks noChangeArrowheads="1"/>
            </p:cNvSpPr>
            <p:nvPr userDrawn="1"/>
          </p:nvSpPr>
          <p:spPr bwMode="hidden">
            <a:xfrm rot="-64024402">
              <a:off x="848" y="1582"/>
              <a:ext cx="4976"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a:defRPr/>
              </a:pPr>
              <a:endParaRPr lang="ru-RU" sz="1800">
                <a:latin typeface="Arial" charset="0"/>
              </a:endParaRPr>
            </a:p>
          </p:txBody>
        </p:sp>
        <p:sp>
          <p:nvSpPr>
            <p:cNvPr id="30" name="Rectangle 28"/>
            <p:cNvSpPr>
              <a:spLocks noChangeArrowheads="1"/>
            </p:cNvSpPr>
            <p:nvPr userDrawn="1"/>
          </p:nvSpPr>
          <p:spPr bwMode="hidden">
            <a:xfrm rot="-42464612">
              <a:off x="1053" y="1476"/>
              <a:ext cx="4759"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a:defRPr/>
              </a:pPr>
              <a:endParaRPr lang="ru-RU" sz="1800">
                <a:latin typeface="Arial" charset="0"/>
              </a:endParaRPr>
            </a:p>
          </p:txBody>
        </p:sp>
        <p:sp>
          <p:nvSpPr>
            <p:cNvPr id="31" name="Rectangle 29"/>
            <p:cNvSpPr>
              <a:spLocks noChangeArrowheads="1"/>
            </p:cNvSpPr>
            <p:nvPr userDrawn="1"/>
          </p:nvSpPr>
          <p:spPr bwMode="hidden">
            <a:xfrm rot="-20907336">
              <a:off x="1244" y="1377"/>
              <a:ext cx="4557"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a:lstStyle/>
            <a:p>
              <a:pPr algn="ctr">
                <a:defRPr/>
              </a:pPr>
              <a:endParaRPr lang="ru-RU" sz="1800">
                <a:latin typeface="Arial" charset="0"/>
              </a:endParaRPr>
            </a:p>
          </p:txBody>
        </p:sp>
        <p:sp>
          <p:nvSpPr>
            <p:cNvPr id="32" name="Rectangle 30"/>
            <p:cNvSpPr>
              <a:spLocks noChangeArrowheads="1"/>
            </p:cNvSpPr>
            <p:nvPr userDrawn="1"/>
          </p:nvSpPr>
          <p:spPr bwMode="hidden">
            <a:xfrm rot="655690" flipV="1">
              <a:off x="1487" y="1305"/>
              <a:ext cx="4314"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33" name="Rectangle 31"/>
            <p:cNvSpPr>
              <a:spLocks noChangeArrowheads="1"/>
            </p:cNvSpPr>
            <p:nvPr userDrawn="1"/>
          </p:nvSpPr>
          <p:spPr bwMode="hidden">
            <a:xfrm rot="636921" flipV="1">
              <a:off x="1650" y="1218"/>
              <a:ext cx="4154"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34" name="Rectangle 32"/>
            <p:cNvSpPr>
              <a:spLocks noChangeArrowheads="1"/>
            </p:cNvSpPr>
            <p:nvPr userDrawn="1"/>
          </p:nvSpPr>
          <p:spPr bwMode="hidden">
            <a:xfrm rot="803987" flipV="1">
              <a:off x="611" y="1684"/>
              <a:ext cx="5204"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35" name="Rectangle 33"/>
            <p:cNvSpPr>
              <a:spLocks noChangeArrowheads="1"/>
            </p:cNvSpPr>
            <p:nvPr userDrawn="1"/>
          </p:nvSpPr>
          <p:spPr bwMode="hidden">
            <a:xfrm rot="1273217" flipV="1">
              <a:off x="-204" y="2976"/>
              <a:ext cx="6150" cy="6"/>
            </a:xfrm>
            <a:prstGeom prst="rect">
              <a:avLst/>
            </a:prstGeom>
            <a:gradFill rotWithShape="0">
              <a:gsLst>
                <a:gs pos="0">
                  <a:schemeClr val="bg1"/>
                </a:gs>
                <a:gs pos="100000">
                  <a:schemeClr val="bg1">
                    <a:gamma/>
                    <a:shade val="54510"/>
                    <a:invGamma/>
                  </a:schemeClr>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36" name="Rectangle 34"/>
            <p:cNvSpPr>
              <a:spLocks noChangeArrowheads="1"/>
            </p:cNvSpPr>
            <p:nvPr userDrawn="1"/>
          </p:nvSpPr>
          <p:spPr bwMode="hidden">
            <a:xfrm rot="1169729" flipV="1">
              <a:off x="-174" y="2663"/>
              <a:ext cx="6104" cy="6"/>
            </a:xfrm>
            <a:prstGeom prst="rect">
              <a:avLst/>
            </a:prstGeom>
            <a:gradFill rotWithShape="0">
              <a:gsLst>
                <a:gs pos="0">
                  <a:schemeClr val="bg1"/>
                </a:gs>
                <a:gs pos="100000">
                  <a:schemeClr val="bg1">
                    <a:gamma/>
                    <a:shade val="51373"/>
                    <a:invGamma/>
                  </a:schemeClr>
                </a:gs>
              </a:gsLst>
              <a:lin ang="2700000" scaled="1"/>
            </a:gradFill>
            <a:ln w="9525">
              <a:noFill/>
              <a:miter lim="800000"/>
              <a:headEnd/>
              <a:tailEnd/>
            </a:ln>
            <a:effectLst/>
          </p:spPr>
          <p:txBody>
            <a:bodyPr rot="10800000"/>
            <a:lstStyle/>
            <a:p>
              <a:pPr algn="ctr">
                <a:defRPr/>
              </a:pPr>
              <a:endParaRPr lang="ru-RU" sz="1800">
                <a:latin typeface="Arial" charset="0"/>
              </a:endParaRPr>
            </a:p>
          </p:txBody>
        </p:sp>
        <p:sp>
          <p:nvSpPr>
            <p:cNvPr id="37" name="Oval 35"/>
            <p:cNvSpPr>
              <a:spLocks noChangeArrowheads="1"/>
            </p:cNvSpPr>
            <p:nvPr/>
          </p:nvSpPr>
          <p:spPr bwMode="hidden">
            <a:xfrm>
              <a:off x="740" y="3359"/>
              <a:ext cx="168" cy="96"/>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pPr>
                <a:defRPr/>
              </a:pPr>
              <a:endParaRPr lang="ru-RU"/>
            </a:p>
          </p:txBody>
        </p:sp>
        <p:sp>
          <p:nvSpPr>
            <p:cNvPr id="38" name="Oval 36"/>
            <p:cNvSpPr>
              <a:spLocks noChangeArrowheads="1"/>
            </p:cNvSpPr>
            <p:nvPr/>
          </p:nvSpPr>
          <p:spPr bwMode="hidden">
            <a:xfrm>
              <a:off x="236" y="3074"/>
              <a:ext cx="168" cy="95"/>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pPr>
                <a:defRPr/>
              </a:pPr>
              <a:endParaRPr lang="ru-RU"/>
            </a:p>
          </p:txBody>
        </p:sp>
        <p:sp>
          <p:nvSpPr>
            <p:cNvPr id="39" name="Oval 37"/>
            <p:cNvSpPr>
              <a:spLocks noChangeArrowheads="1"/>
            </p:cNvSpPr>
            <p:nvPr/>
          </p:nvSpPr>
          <p:spPr bwMode="hidden">
            <a:xfrm>
              <a:off x="159" y="3652"/>
              <a:ext cx="196" cy="106"/>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pPr>
                <a:defRPr/>
              </a:pPr>
              <a:endParaRPr lang="ru-RU"/>
            </a:p>
          </p:txBody>
        </p:sp>
        <p:sp>
          <p:nvSpPr>
            <p:cNvPr id="40" name="Oval 38"/>
            <p:cNvSpPr>
              <a:spLocks noChangeArrowheads="1"/>
            </p:cNvSpPr>
            <p:nvPr/>
          </p:nvSpPr>
          <p:spPr bwMode="hidden">
            <a:xfrm>
              <a:off x="2077" y="2661"/>
              <a:ext cx="156" cy="84"/>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pPr>
                <a:defRPr/>
              </a:pPr>
              <a:endParaRPr lang="ru-RU"/>
            </a:p>
          </p:txBody>
        </p:sp>
        <p:sp>
          <p:nvSpPr>
            <p:cNvPr id="41" name="Oval 39"/>
            <p:cNvSpPr>
              <a:spLocks noChangeArrowheads="1"/>
            </p:cNvSpPr>
            <p:nvPr/>
          </p:nvSpPr>
          <p:spPr bwMode="hidden">
            <a:xfrm>
              <a:off x="1223" y="3076"/>
              <a:ext cx="168" cy="9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pPr>
                <a:defRPr/>
              </a:pPr>
              <a:endParaRPr lang="ru-RU"/>
            </a:p>
          </p:txBody>
        </p:sp>
        <p:sp>
          <p:nvSpPr>
            <p:cNvPr id="42" name="Oval 40"/>
            <p:cNvSpPr>
              <a:spLocks noChangeArrowheads="1"/>
            </p:cNvSpPr>
            <p:nvPr/>
          </p:nvSpPr>
          <p:spPr bwMode="hidden">
            <a:xfrm>
              <a:off x="1686" y="2857"/>
              <a:ext cx="156" cy="9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pPr>
                <a:defRPr/>
              </a:pPr>
              <a:endParaRPr lang="ru-RU"/>
            </a:p>
          </p:txBody>
        </p:sp>
        <p:sp>
          <p:nvSpPr>
            <p:cNvPr id="43" name="Oval 41"/>
            <p:cNvSpPr>
              <a:spLocks noChangeArrowheads="1"/>
            </p:cNvSpPr>
            <p:nvPr/>
          </p:nvSpPr>
          <p:spPr bwMode="hidden">
            <a:xfrm>
              <a:off x="750" y="2839"/>
              <a:ext cx="151" cy="89"/>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pPr>
                <a:defRPr/>
              </a:pPr>
              <a:endParaRPr lang="ru-RU"/>
            </a:p>
          </p:txBody>
        </p:sp>
        <p:sp>
          <p:nvSpPr>
            <p:cNvPr id="44" name="Oval 42"/>
            <p:cNvSpPr>
              <a:spLocks noChangeArrowheads="1"/>
            </p:cNvSpPr>
            <p:nvPr/>
          </p:nvSpPr>
          <p:spPr bwMode="hidden">
            <a:xfrm>
              <a:off x="367" y="2656"/>
              <a:ext cx="150" cy="84"/>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pPr>
                <a:defRPr/>
              </a:pPr>
              <a:endParaRPr lang="ru-RU"/>
            </a:p>
          </p:txBody>
        </p:sp>
        <p:sp>
          <p:nvSpPr>
            <p:cNvPr id="45" name="Oval 43"/>
            <p:cNvSpPr>
              <a:spLocks noChangeArrowheads="1"/>
            </p:cNvSpPr>
            <p:nvPr/>
          </p:nvSpPr>
          <p:spPr bwMode="hidden">
            <a:xfrm>
              <a:off x="1172" y="2642"/>
              <a:ext cx="156" cy="83"/>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pPr>
                <a:defRPr/>
              </a:pPr>
              <a:endParaRPr lang="ru-RU"/>
            </a:p>
          </p:txBody>
        </p:sp>
        <p:sp>
          <p:nvSpPr>
            <p:cNvPr id="46" name="Oval 44"/>
            <p:cNvSpPr>
              <a:spLocks noChangeArrowheads="1"/>
            </p:cNvSpPr>
            <p:nvPr/>
          </p:nvSpPr>
          <p:spPr bwMode="hidden">
            <a:xfrm>
              <a:off x="2401" y="2485"/>
              <a:ext cx="156" cy="83"/>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pPr>
                <a:defRPr/>
              </a:pPr>
              <a:endParaRPr lang="ru-RU"/>
            </a:p>
          </p:txBody>
        </p:sp>
        <p:sp>
          <p:nvSpPr>
            <p:cNvPr id="47" name="Oval 45"/>
            <p:cNvSpPr>
              <a:spLocks noChangeArrowheads="1"/>
            </p:cNvSpPr>
            <p:nvPr/>
          </p:nvSpPr>
          <p:spPr bwMode="hidden">
            <a:xfrm>
              <a:off x="1910" y="2314"/>
              <a:ext cx="134" cy="73"/>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pPr>
                <a:defRPr/>
              </a:pPr>
              <a:endParaRPr lang="ru-RU"/>
            </a:p>
          </p:txBody>
        </p:sp>
        <p:sp>
          <p:nvSpPr>
            <p:cNvPr id="48" name="Oval 46"/>
            <p:cNvSpPr>
              <a:spLocks noChangeArrowheads="1"/>
            </p:cNvSpPr>
            <p:nvPr/>
          </p:nvSpPr>
          <p:spPr bwMode="hidden">
            <a:xfrm>
              <a:off x="2254" y="2154"/>
              <a:ext cx="134"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pPr>
                <a:defRPr/>
              </a:pPr>
              <a:endParaRPr lang="ru-RU"/>
            </a:p>
          </p:txBody>
        </p:sp>
        <p:sp>
          <p:nvSpPr>
            <p:cNvPr id="49" name="Oval 47"/>
            <p:cNvSpPr>
              <a:spLocks noChangeArrowheads="1"/>
            </p:cNvSpPr>
            <p:nvPr/>
          </p:nvSpPr>
          <p:spPr bwMode="hidden">
            <a:xfrm>
              <a:off x="2742" y="2305"/>
              <a:ext cx="140" cy="72"/>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pPr>
                <a:defRPr/>
              </a:pPr>
              <a:endParaRPr lang="ru-RU"/>
            </a:p>
          </p:txBody>
        </p:sp>
        <p:sp>
          <p:nvSpPr>
            <p:cNvPr id="50" name="Oval 48"/>
            <p:cNvSpPr>
              <a:spLocks noChangeArrowheads="1"/>
            </p:cNvSpPr>
            <p:nvPr/>
          </p:nvSpPr>
          <p:spPr bwMode="hidden">
            <a:xfrm>
              <a:off x="2812" y="1898"/>
              <a:ext cx="129"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pPr>
                <a:defRPr/>
              </a:pPr>
              <a:endParaRPr lang="ru-RU"/>
            </a:p>
          </p:txBody>
        </p:sp>
        <p:sp>
          <p:nvSpPr>
            <p:cNvPr id="51" name="Oval 49"/>
            <p:cNvSpPr>
              <a:spLocks noChangeArrowheads="1"/>
            </p:cNvSpPr>
            <p:nvPr/>
          </p:nvSpPr>
          <p:spPr bwMode="hidden">
            <a:xfrm>
              <a:off x="3721" y="1792"/>
              <a:ext cx="128"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pPr>
                <a:defRPr/>
              </a:pPr>
              <a:endParaRPr lang="ru-RU"/>
            </a:p>
          </p:txBody>
        </p:sp>
        <p:sp>
          <p:nvSpPr>
            <p:cNvPr id="52" name="Oval 50"/>
            <p:cNvSpPr>
              <a:spLocks noChangeArrowheads="1"/>
            </p:cNvSpPr>
            <p:nvPr/>
          </p:nvSpPr>
          <p:spPr bwMode="hidden">
            <a:xfrm>
              <a:off x="3528" y="1896"/>
              <a:ext cx="128"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pPr>
                <a:defRPr/>
              </a:pPr>
              <a:endParaRPr lang="ru-RU"/>
            </a:p>
          </p:txBody>
        </p:sp>
        <p:sp>
          <p:nvSpPr>
            <p:cNvPr id="53" name="Oval 51"/>
            <p:cNvSpPr>
              <a:spLocks noChangeArrowheads="1"/>
            </p:cNvSpPr>
            <p:nvPr/>
          </p:nvSpPr>
          <p:spPr bwMode="hidden">
            <a:xfrm>
              <a:off x="3064" y="1778"/>
              <a:ext cx="128" cy="62"/>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pPr>
                <a:defRPr/>
              </a:pPr>
              <a:endParaRPr lang="ru-RU"/>
            </a:p>
          </p:txBody>
        </p:sp>
        <p:sp>
          <p:nvSpPr>
            <p:cNvPr id="54" name="Oval 52"/>
            <p:cNvSpPr>
              <a:spLocks noChangeArrowheads="1"/>
            </p:cNvSpPr>
            <p:nvPr/>
          </p:nvSpPr>
          <p:spPr bwMode="hidden">
            <a:xfrm>
              <a:off x="3277" y="2024"/>
              <a:ext cx="134" cy="73"/>
            </a:xfrm>
            <a:prstGeom prst="ellipse">
              <a:avLst/>
            </a:prstGeom>
            <a:gradFill rotWithShape="0">
              <a:gsLst>
                <a:gs pos="0">
                  <a:schemeClr val="bg1"/>
                </a:gs>
                <a:gs pos="100000">
                  <a:schemeClr val="bg1">
                    <a:gamma/>
                    <a:shade val="60784"/>
                    <a:invGamma/>
                  </a:schemeClr>
                </a:gs>
              </a:gsLst>
              <a:lin ang="2700000" scaled="1"/>
            </a:gradFill>
            <a:ln w="9525">
              <a:noFill/>
              <a:round/>
              <a:headEnd/>
              <a:tailEnd/>
            </a:ln>
            <a:effectLst/>
          </p:spPr>
          <p:txBody>
            <a:bodyPr/>
            <a:lstStyle/>
            <a:p>
              <a:pPr>
                <a:defRPr/>
              </a:pPr>
              <a:endParaRPr lang="ru-RU"/>
            </a:p>
          </p:txBody>
        </p:sp>
        <p:sp>
          <p:nvSpPr>
            <p:cNvPr id="55" name="Oval 53"/>
            <p:cNvSpPr>
              <a:spLocks noChangeArrowheads="1"/>
            </p:cNvSpPr>
            <p:nvPr/>
          </p:nvSpPr>
          <p:spPr bwMode="hidden">
            <a:xfrm>
              <a:off x="3027" y="2160"/>
              <a:ext cx="133" cy="61"/>
            </a:xfrm>
            <a:prstGeom prst="ellipse">
              <a:avLst/>
            </a:prstGeom>
            <a:gradFill rotWithShape="0">
              <a:gsLst>
                <a:gs pos="0">
                  <a:schemeClr val="bg1"/>
                </a:gs>
                <a:gs pos="100000">
                  <a:schemeClr val="bg1">
                    <a:gamma/>
                    <a:shade val="60784"/>
                    <a:invGamma/>
                  </a:schemeClr>
                </a:gs>
              </a:gsLst>
              <a:lin ang="2700000" scaled="1"/>
            </a:gradFill>
            <a:ln w="9525">
              <a:noFill/>
              <a:round/>
              <a:headEnd/>
              <a:tailEnd/>
            </a:ln>
            <a:effectLst/>
          </p:spPr>
          <p:txBody>
            <a:bodyPr/>
            <a:lstStyle/>
            <a:p>
              <a:pPr>
                <a:defRPr/>
              </a:pPr>
              <a:endParaRPr lang="ru-RU"/>
            </a:p>
          </p:txBody>
        </p:sp>
        <p:sp>
          <p:nvSpPr>
            <p:cNvPr id="56" name="Oval 54"/>
            <p:cNvSpPr>
              <a:spLocks noChangeArrowheads="1"/>
            </p:cNvSpPr>
            <p:nvPr/>
          </p:nvSpPr>
          <p:spPr bwMode="hidden">
            <a:xfrm>
              <a:off x="1569" y="2453"/>
              <a:ext cx="150" cy="90"/>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pPr>
                <a:defRPr/>
              </a:pPr>
              <a:endParaRPr lang="ru-RU"/>
            </a:p>
          </p:txBody>
        </p:sp>
        <p:sp>
          <p:nvSpPr>
            <p:cNvPr id="57" name="Oval 55"/>
            <p:cNvSpPr>
              <a:spLocks noChangeArrowheads="1"/>
            </p:cNvSpPr>
            <p:nvPr/>
          </p:nvSpPr>
          <p:spPr bwMode="hidden">
            <a:xfrm>
              <a:off x="1863" y="2028"/>
              <a:ext cx="139" cy="6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pPr>
                <a:defRPr/>
              </a:pPr>
              <a:endParaRPr lang="ru-RU"/>
            </a:p>
          </p:txBody>
        </p:sp>
        <p:sp>
          <p:nvSpPr>
            <p:cNvPr id="58" name="Oval 56"/>
            <p:cNvSpPr>
              <a:spLocks noChangeArrowheads="1"/>
            </p:cNvSpPr>
            <p:nvPr/>
          </p:nvSpPr>
          <p:spPr bwMode="hidden">
            <a:xfrm>
              <a:off x="1513" y="2175"/>
              <a:ext cx="139" cy="6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pPr>
                <a:defRPr/>
              </a:pPr>
              <a:endParaRPr lang="ru-RU"/>
            </a:p>
          </p:txBody>
        </p:sp>
        <p:sp>
          <p:nvSpPr>
            <p:cNvPr id="59" name="Oval 57"/>
            <p:cNvSpPr>
              <a:spLocks noChangeArrowheads="1"/>
            </p:cNvSpPr>
            <p:nvPr/>
          </p:nvSpPr>
          <p:spPr bwMode="hidden">
            <a:xfrm>
              <a:off x="1191" y="2311"/>
              <a:ext cx="134" cy="72"/>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pPr>
                <a:defRPr/>
              </a:pPr>
              <a:endParaRPr lang="ru-RU"/>
            </a:p>
          </p:txBody>
        </p:sp>
        <p:sp>
          <p:nvSpPr>
            <p:cNvPr id="60" name="Oval 58"/>
            <p:cNvSpPr>
              <a:spLocks noChangeArrowheads="1"/>
            </p:cNvSpPr>
            <p:nvPr/>
          </p:nvSpPr>
          <p:spPr bwMode="hidden">
            <a:xfrm>
              <a:off x="1154" y="2047"/>
              <a:ext cx="134"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pPr>
                <a:defRPr/>
              </a:pPr>
              <a:endParaRPr lang="ru-RU"/>
            </a:p>
          </p:txBody>
        </p:sp>
        <p:sp>
          <p:nvSpPr>
            <p:cNvPr id="61" name="Oval 59"/>
            <p:cNvSpPr>
              <a:spLocks noChangeArrowheads="1"/>
            </p:cNvSpPr>
            <p:nvPr/>
          </p:nvSpPr>
          <p:spPr bwMode="hidden">
            <a:xfrm>
              <a:off x="1142" y="1803"/>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pPr>
                <a:defRPr/>
              </a:pPr>
              <a:endParaRPr lang="ru-RU"/>
            </a:p>
          </p:txBody>
        </p:sp>
        <p:sp>
          <p:nvSpPr>
            <p:cNvPr id="62" name="Oval 60"/>
            <p:cNvSpPr>
              <a:spLocks noChangeArrowheads="1"/>
            </p:cNvSpPr>
            <p:nvPr/>
          </p:nvSpPr>
          <p:spPr bwMode="hidden">
            <a:xfrm>
              <a:off x="1500" y="1912"/>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pPr>
                <a:defRPr/>
              </a:pPr>
              <a:endParaRPr lang="ru-RU"/>
            </a:p>
          </p:txBody>
        </p:sp>
        <p:sp>
          <p:nvSpPr>
            <p:cNvPr id="63" name="Oval 61"/>
            <p:cNvSpPr>
              <a:spLocks noChangeArrowheads="1"/>
            </p:cNvSpPr>
            <p:nvPr/>
          </p:nvSpPr>
          <p:spPr bwMode="hidden">
            <a:xfrm>
              <a:off x="1804" y="1801"/>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pPr>
                <a:defRPr/>
              </a:pPr>
              <a:endParaRPr lang="ru-RU"/>
            </a:p>
          </p:txBody>
        </p:sp>
        <p:sp>
          <p:nvSpPr>
            <p:cNvPr id="64" name="Oval 62"/>
            <p:cNvSpPr>
              <a:spLocks noChangeArrowheads="1"/>
            </p:cNvSpPr>
            <p:nvPr/>
          </p:nvSpPr>
          <p:spPr bwMode="hidden">
            <a:xfrm>
              <a:off x="2159" y="1905"/>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pPr>
                <a:defRPr/>
              </a:pPr>
              <a:endParaRPr lang="ru-RU"/>
            </a:p>
          </p:txBody>
        </p:sp>
        <p:sp>
          <p:nvSpPr>
            <p:cNvPr id="65" name="Oval 63"/>
            <p:cNvSpPr>
              <a:spLocks noChangeArrowheads="1"/>
            </p:cNvSpPr>
            <p:nvPr/>
          </p:nvSpPr>
          <p:spPr bwMode="hidden">
            <a:xfrm>
              <a:off x="2432" y="1787"/>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pPr>
                <a:defRPr/>
              </a:pPr>
              <a:endParaRPr lang="ru-RU"/>
            </a:p>
          </p:txBody>
        </p:sp>
        <p:sp>
          <p:nvSpPr>
            <p:cNvPr id="66" name="Oval 64"/>
            <p:cNvSpPr>
              <a:spLocks noChangeArrowheads="1"/>
            </p:cNvSpPr>
            <p:nvPr/>
          </p:nvSpPr>
          <p:spPr bwMode="hidden">
            <a:xfrm>
              <a:off x="470" y="2032"/>
              <a:ext cx="134" cy="73"/>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67" name="Oval 65"/>
            <p:cNvSpPr>
              <a:spLocks noChangeArrowheads="1"/>
            </p:cNvSpPr>
            <p:nvPr/>
          </p:nvSpPr>
          <p:spPr bwMode="hidden">
            <a:xfrm>
              <a:off x="68" y="2166"/>
              <a:ext cx="134" cy="73"/>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68" name="Oval 66"/>
            <p:cNvSpPr>
              <a:spLocks noChangeArrowheads="1"/>
            </p:cNvSpPr>
            <p:nvPr/>
          </p:nvSpPr>
          <p:spPr bwMode="hidden">
            <a:xfrm>
              <a:off x="798" y="1916"/>
              <a:ext cx="128" cy="6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69" name="Oval 67"/>
            <p:cNvSpPr>
              <a:spLocks noChangeArrowheads="1"/>
            </p:cNvSpPr>
            <p:nvPr/>
          </p:nvSpPr>
          <p:spPr bwMode="hidden">
            <a:xfrm>
              <a:off x="455" y="1797"/>
              <a:ext cx="128" cy="6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pPr>
                <a:defRPr/>
              </a:pPr>
              <a:endParaRPr lang="ru-RU"/>
            </a:p>
          </p:txBody>
        </p:sp>
        <p:sp>
          <p:nvSpPr>
            <p:cNvPr id="70" name="Oval 68"/>
            <p:cNvSpPr>
              <a:spLocks noChangeArrowheads="1"/>
            </p:cNvSpPr>
            <p:nvPr/>
          </p:nvSpPr>
          <p:spPr bwMode="hidden">
            <a:xfrm>
              <a:off x="113" y="1901"/>
              <a:ext cx="128" cy="6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pPr>
                <a:defRPr/>
              </a:pPr>
              <a:endParaRPr lang="ru-RU"/>
            </a:p>
          </p:txBody>
        </p:sp>
        <p:sp>
          <p:nvSpPr>
            <p:cNvPr id="71" name="Oval 69"/>
            <p:cNvSpPr>
              <a:spLocks noChangeArrowheads="1"/>
            </p:cNvSpPr>
            <p:nvPr/>
          </p:nvSpPr>
          <p:spPr bwMode="hidden">
            <a:xfrm>
              <a:off x="432" y="2323"/>
              <a:ext cx="139"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pPr>
                <a:defRPr/>
              </a:pPr>
              <a:endParaRPr lang="ru-RU"/>
            </a:p>
          </p:txBody>
        </p:sp>
        <p:sp>
          <p:nvSpPr>
            <p:cNvPr id="72" name="Oval 70"/>
            <p:cNvSpPr>
              <a:spLocks noChangeArrowheads="1"/>
            </p:cNvSpPr>
            <p:nvPr/>
          </p:nvSpPr>
          <p:spPr bwMode="hidden">
            <a:xfrm>
              <a:off x="814" y="2178"/>
              <a:ext cx="134"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pPr>
                <a:defRPr/>
              </a:pPr>
              <a:endParaRPr lang="ru-RU"/>
            </a:p>
          </p:txBody>
        </p:sp>
        <p:sp>
          <p:nvSpPr>
            <p:cNvPr id="73" name="Oval 71"/>
            <p:cNvSpPr>
              <a:spLocks noChangeArrowheads="1"/>
            </p:cNvSpPr>
            <p:nvPr/>
          </p:nvSpPr>
          <p:spPr bwMode="hidden">
            <a:xfrm>
              <a:off x="789" y="2472"/>
              <a:ext cx="156" cy="89"/>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pPr>
                <a:defRPr/>
              </a:pPr>
              <a:endParaRPr lang="ru-RU"/>
            </a:p>
          </p:txBody>
        </p:sp>
        <p:sp>
          <p:nvSpPr>
            <p:cNvPr id="74" name="Oval 72"/>
            <p:cNvSpPr>
              <a:spLocks noChangeArrowheads="1"/>
            </p:cNvSpPr>
            <p:nvPr/>
          </p:nvSpPr>
          <p:spPr bwMode="hidden">
            <a:xfrm>
              <a:off x="2544" y="2015"/>
              <a:ext cx="140" cy="72"/>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pPr>
                <a:defRPr/>
              </a:pPr>
              <a:endParaRPr lang="ru-RU"/>
            </a:p>
          </p:txBody>
        </p:sp>
        <p:sp>
          <p:nvSpPr>
            <p:cNvPr id="75" name="Oval 73"/>
            <p:cNvSpPr>
              <a:spLocks noChangeArrowheads="1"/>
            </p:cNvSpPr>
            <p:nvPr/>
          </p:nvSpPr>
          <p:spPr bwMode="hidden">
            <a:xfrm>
              <a:off x="1457" y="1700"/>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76" name="Oval 74"/>
            <p:cNvSpPr>
              <a:spLocks noChangeArrowheads="1"/>
            </p:cNvSpPr>
            <p:nvPr/>
          </p:nvSpPr>
          <p:spPr bwMode="hidden">
            <a:xfrm>
              <a:off x="1747" y="1599"/>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77" name="Oval 75"/>
            <p:cNvSpPr>
              <a:spLocks noChangeArrowheads="1"/>
            </p:cNvSpPr>
            <p:nvPr/>
          </p:nvSpPr>
          <p:spPr bwMode="hidden">
            <a:xfrm>
              <a:off x="1385" y="150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78" name="Oval 76"/>
            <p:cNvSpPr>
              <a:spLocks noChangeArrowheads="1"/>
            </p:cNvSpPr>
            <p:nvPr/>
          </p:nvSpPr>
          <p:spPr bwMode="hidden">
            <a:xfrm>
              <a:off x="1093" y="1595"/>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79" name="Oval 77"/>
            <p:cNvSpPr>
              <a:spLocks noChangeArrowheads="1"/>
            </p:cNvSpPr>
            <p:nvPr/>
          </p:nvSpPr>
          <p:spPr bwMode="hidden">
            <a:xfrm>
              <a:off x="792" y="1690"/>
              <a:ext cx="124"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pPr>
                <a:defRPr/>
              </a:pPr>
              <a:endParaRPr lang="ru-RU"/>
            </a:p>
          </p:txBody>
        </p:sp>
        <p:sp>
          <p:nvSpPr>
            <p:cNvPr id="80" name="Oval 78"/>
            <p:cNvSpPr>
              <a:spLocks noChangeArrowheads="1"/>
            </p:cNvSpPr>
            <p:nvPr/>
          </p:nvSpPr>
          <p:spPr bwMode="hidden">
            <a:xfrm>
              <a:off x="2011" y="1512"/>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81" name="Oval 79"/>
            <p:cNvSpPr>
              <a:spLocks noChangeArrowheads="1"/>
            </p:cNvSpPr>
            <p:nvPr/>
          </p:nvSpPr>
          <p:spPr bwMode="hidden">
            <a:xfrm>
              <a:off x="2087" y="169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82" name="Oval 80"/>
            <p:cNvSpPr>
              <a:spLocks noChangeArrowheads="1"/>
            </p:cNvSpPr>
            <p:nvPr/>
          </p:nvSpPr>
          <p:spPr bwMode="hidden">
            <a:xfrm>
              <a:off x="2345" y="1601"/>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83" name="Oval 81"/>
            <p:cNvSpPr>
              <a:spLocks noChangeArrowheads="1"/>
            </p:cNvSpPr>
            <p:nvPr/>
          </p:nvSpPr>
          <p:spPr bwMode="hidden">
            <a:xfrm>
              <a:off x="2684" y="1686"/>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84" name="Oval 82"/>
            <p:cNvSpPr>
              <a:spLocks noChangeArrowheads="1"/>
            </p:cNvSpPr>
            <p:nvPr/>
          </p:nvSpPr>
          <p:spPr bwMode="hidden">
            <a:xfrm>
              <a:off x="806" y="1512"/>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pPr>
                <a:defRPr/>
              </a:pPr>
              <a:endParaRPr lang="ru-RU"/>
            </a:p>
          </p:txBody>
        </p:sp>
        <p:sp>
          <p:nvSpPr>
            <p:cNvPr id="85" name="Oval 83"/>
            <p:cNvSpPr>
              <a:spLocks noChangeArrowheads="1"/>
            </p:cNvSpPr>
            <p:nvPr/>
          </p:nvSpPr>
          <p:spPr bwMode="hidden">
            <a:xfrm>
              <a:off x="495" y="1597"/>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pPr>
                <a:defRPr/>
              </a:pPr>
              <a:endParaRPr lang="ru-RU"/>
            </a:p>
          </p:txBody>
        </p:sp>
        <p:sp>
          <p:nvSpPr>
            <p:cNvPr id="86" name="Oval 84"/>
            <p:cNvSpPr>
              <a:spLocks noChangeArrowheads="1"/>
            </p:cNvSpPr>
            <p:nvPr/>
          </p:nvSpPr>
          <p:spPr bwMode="hidden">
            <a:xfrm>
              <a:off x="228" y="1508"/>
              <a:ext cx="123" cy="50"/>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87" name="Oval 85"/>
            <p:cNvSpPr>
              <a:spLocks noChangeArrowheads="1"/>
            </p:cNvSpPr>
            <p:nvPr/>
          </p:nvSpPr>
          <p:spPr bwMode="hidden">
            <a:xfrm>
              <a:off x="157" y="1698"/>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pPr>
                <a:defRPr/>
              </a:pPr>
              <a:endParaRPr lang="ru-RU"/>
            </a:p>
          </p:txBody>
        </p:sp>
        <p:sp>
          <p:nvSpPr>
            <p:cNvPr id="88" name="Oval 86"/>
            <p:cNvSpPr>
              <a:spLocks noChangeArrowheads="1"/>
            </p:cNvSpPr>
            <p:nvPr/>
          </p:nvSpPr>
          <p:spPr bwMode="hidden">
            <a:xfrm>
              <a:off x="2887" y="1595"/>
              <a:ext cx="124" cy="50"/>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pPr>
                <a:defRPr/>
              </a:pPr>
              <a:endParaRPr lang="ru-RU"/>
            </a:p>
          </p:txBody>
        </p:sp>
        <p:sp>
          <p:nvSpPr>
            <p:cNvPr id="89" name="Oval 87"/>
            <p:cNvSpPr>
              <a:spLocks noChangeArrowheads="1"/>
            </p:cNvSpPr>
            <p:nvPr/>
          </p:nvSpPr>
          <p:spPr bwMode="hidden">
            <a:xfrm>
              <a:off x="3079" y="1511"/>
              <a:ext cx="124"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pPr>
                <a:defRPr/>
              </a:pPr>
              <a:endParaRPr lang="ru-RU"/>
            </a:p>
          </p:txBody>
        </p:sp>
        <p:sp>
          <p:nvSpPr>
            <p:cNvPr id="90" name="Oval 88"/>
            <p:cNvSpPr>
              <a:spLocks noChangeArrowheads="1"/>
            </p:cNvSpPr>
            <p:nvPr/>
          </p:nvSpPr>
          <p:spPr bwMode="hidden">
            <a:xfrm>
              <a:off x="3270" y="1688"/>
              <a:ext cx="124"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91" name="Oval 89"/>
            <p:cNvSpPr>
              <a:spLocks noChangeArrowheads="1"/>
            </p:cNvSpPr>
            <p:nvPr/>
          </p:nvSpPr>
          <p:spPr bwMode="hidden">
            <a:xfrm>
              <a:off x="3453" y="1599"/>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92" name="Oval 90"/>
            <p:cNvSpPr>
              <a:spLocks noChangeArrowheads="1"/>
            </p:cNvSpPr>
            <p:nvPr/>
          </p:nvSpPr>
          <p:spPr bwMode="hidden">
            <a:xfrm>
              <a:off x="3651" y="150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93" name="Oval 91"/>
            <p:cNvSpPr>
              <a:spLocks noChangeArrowheads="1"/>
            </p:cNvSpPr>
            <p:nvPr/>
          </p:nvSpPr>
          <p:spPr bwMode="hidden">
            <a:xfrm>
              <a:off x="4251" y="1513"/>
              <a:ext cx="124"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94" name="Oval 92"/>
            <p:cNvSpPr>
              <a:spLocks noChangeArrowheads="1"/>
            </p:cNvSpPr>
            <p:nvPr/>
          </p:nvSpPr>
          <p:spPr bwMode="hidden">
            <a:xfrm>
              <a:off x="3901" y="1701"/>
              <a:ext cx="128" cy="5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pPr>
                <a:defRPr/>
              </a:pPr>
              <a:endParaRPr lang="ru-RU"/>
            </a:p>
          </p:txBody>
        </p:sp>
        <p:sp>
          <p:nvSpPr>
            <p:cNvPr id="95" name="Oval 93"/>
            <p:cNvSpPr>
              <a:spLocks noChangeArrowheads="1"/>
            </p:cNvSpPr>
            <p:nvPr/>
          </p:nvSpPr>
          <p:spPr bwMode="hidden">
            <a:xfrm>
              <a:off x="4086" y="1608"/>
              <a:ext cx="128" cy="5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pPr>
                <a:defRPr/>
              </a:pPr>
              <a:endParaRPr lang="ru-RU"/>
            </a:p>
          </p:txBody>
        </p:sp>
        <p:sp>
          <p:nvSpPr>
            <p:cNvPr id="96" name="Oval 94"/>
            <p:cNvSpPr>
              <a:spLocks noChangeArrowheads="1"/>
            </p:cNvSpPr>
            <p:nvPr/>
          </p:nvSpPr>
          <p:spPr bwMode="hidden">
            <a:xfrm>
              <a:off x="1282" y="3653"/>
              <a:ext cx="196" cy="11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pPr>
                <a:defRPr/>
              </a:pPr>
              <a:endParaRPr lang="ru-RU"/>
            </a:p>
          </p:txBody>
        </p:sp>
        <p:sp>
          <p:nvSpPr>
            <p:cNvPr id="97" name="Oval 95"/>
            <p:cNvSpPr>
              <a:spLocks noChangeArrowheads="1"/>
            </p:cNvSpPr>
            <p:nvPr/>
          </p:nvSpPr>
          <p:spPr bwMode="hidden">
            <a:xfrm>
              <a:off x="707" y="4014"/>
              <a:ext cx="191" cy="112"/>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pPr>
                <a:defRPr/>
              </a:pPr>
              <a:endParaRPr lang="ru-RU"/>
            </a:p>
          </p:txBody>
        </p:sp>
        <p:sp>
          <p:nvSpPr>
            <p:cNvPr id="98" name="Oval 96"/>
            <p:cNvSpPr>
              <a:spLocks noChangeArrowheads="1"/>
            </p:cNvSpPr>
            <p:nvPr/>
          </p:nvSpPr>
          <p:spPr bwMode="hidden">
            <a:xfrm>
              <a:off x="2229" y="3090"/>
              <a:ext cx="168" cy="95"/>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pPr>
                <a:defRPr/>
              </a:pPr>
              <a:endParaRPr lang="ru-RU"/>
            </a:p>
          </p:txBody>
        </p:sp>
        <p:sp>
          <p:nvSpPr>
            <p:cNvPr id="99" name="Oval 97"/>
            <p:cNvSpPr>
              <a:spLocks noChangeArrowheads="1"/>
            </p:cNvSpPr>
            <p:nvPr/>
          </p:nvSpPr>
          <p:spPr bwMode="hidden">
            <a:xfrm>
              <a:off x="2604" y="2867"/>
              <a:ext cx="156" cy="89"/>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pPr>
                <a:defRPr/>
              </a:pPr>
              <a:endParaRPr lang="ru-RU"/>
            </a:p>
          </p:txBody>
        </p:sp>
        <p:sp>
          <p:nvSpPr>
            <p:cNvPr id="100" name="Oval 98"/>
            <p:cNvSpPr>
              <a:spLocks noChangeArrowheads="1"/>
            </p:cNvSpPr>
            <p:nvPr/>
          </p:nvSpPr>
          <p:spPr bwMode="hidden">
            <a:xfrm>
              <a:off x="2907" y="2668"/>
              <a:ext cx="156" cy="84"/>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pPr>
                <a:defRPr/>
              </a:pPr>
              <a:endParaRPr lang="ru-RU"/>
            </a:p>
          </p:txBody>
        </p:sp>
        <p:sp>
          <p:nvSpPr>
            <p:cNvPr id="101" name="Oval 99"/>
            <p:cNvSpPr>
              <a:spLocks noChangeArrowheads="1"/>
            </p:cNvSpPr>
            <p:nvPr/>
          </p:nvSpPr>
          <p:spPr bwMode="hidden">
            <a:xfrm>
              <a:off x="3248" y="2454"/>
              <a:ext cx="150" cy="90"/>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pPr>
                <a:defRPr/>
              </a:pPr>
              <a:endParaRPr lang="ru-RU"/>
            </a:p>
          </p:txBody>
        </p:sp>
        <p:sp>
          <p:nvSpPr>
            <p:cNvPr id="102" name="Oval 100"/>
            <p:cNvSpPr>
              <a:spLocks noChangeArrowheads="1"/>
            </p:cNvSpPr>
            <p:nvPr/>
          </p:nvSpPr>
          <p:spPr bwMode="hidden">
            <a:xfrm>
              <a:off x="1801" y="3360"/>
              <a:ext cx="168" cy="95"/>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pPr>
                <a:defRPr/>
              </a:pPr>
              <a:endParaRPr lang="ru-RU"/>
            </a:p>
          </p:txBody>
        </p:sp>
        <p:sp>
          <p:nvSpPr>
            <p:cNvPr id="103" name="Oval 101"/>
            <p:cNvSpPr>
              <a:spLocks noChangeArrowheads="1"/>
            </p:cNvSpPr>
            <p:nvPr/>
          </p:nvSpPr>
          <p:spPr bwMode="hidden">
            <a:xfrm>
              <a:off x="3512" y="2302"/>
              <a:ext cx="134" cy="73"/>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pPr>
                <a:defRPr/>
              </a:pPr>
              <a:endParaRPr lang="ru-RU"/>
            </a:p>
          </p:txBody>
        </p:sp>
        <p:sp>
          <p:nvSpPr>
            <p:cNvPr id="104" name="Oval 102"/>
            <p:cNvSpPr>
              <a:spLocks noChangeArrowheads="1"/>
            </p:cNvSpPr>
            <p:nvPr/>
          </p:nvSpPr>
          <p:spPr bwMode="hidden">
            <a:xfrm>
              <a:off x="3980" y="2014"/>
              <a:ext cx="134" cy="72"/>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pPr>
                <a:defRPr/>
              </a:pPr>
              <a:endParaRPr lang="ru-RU"/>
            </a:p>
          </p:txBody>
        </p:sp>
        <p:sp>
          <p:nvSpPr>
            <p:cNvPr id="105" name="Oval 103"/>
            <p:cNvSpPr>
              <a:spLocks noChangeArrowheads="1"/>
            </p:cNvSpPr>
            <p:nvPr/>
          </p:nvSpPr>
          <p:spPr bwMode="hidden">
            <a:xfrm>
              <a:off x="3753" y="2158"/>
              <a:ext cx="134" cy="6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pPr>
                <a:defRPr/>
              </a:pPr>
              <a:endParaRPr lang="ru-RU"/>
            </a:p>
          </p:txBody>
        </p:sp>
        <p:sp>
          <p:nvSpPr>
            <p:cNvPr id="106" name="Oval 104"/>
            <p:cNvSpPr>
              <a:spLocks noChangeArrowheads="1"/>
            </p:cNvSpPr>
            <p:nvPr/>
          </p:nvSpPr>
          <p:spPr bwMode="hidden">
            <a:xfrm>
              <a:off x="4176" y="1898"/>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pPr>
                <a:defRPr/>
              </a:pPr>
              <a:endParaRPr lang="ru-RU"/>
            </a:p>
          </p:txBody>
        </p:sp>
        <p:sp>
          <p:nvSpPr>
            <p:cNvPr id="107" name="Oval 105"/>
            <p:cNvSpPr>
              <a:spLocks noChangeArrowheads="1"/>
            </p:cNvSpPr>
            <p:nvPr/>
          </p:nvSpPr>
          <p:spPr bwMode="hidden">
            <a:xfrm>
              <a:off x="4338" y="1797"/>
              <a:ext cx="129"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pPr>
                <a:defRPr/>
              </a:pPr>
              <a:endParaRPr lang="ru-RU"/>
            </a:p>
          </p:txBody>
        </p:sp>
        <p:sp>
          <p:nvSpPr>
            <p:cNvPr id="108" name="Oval 106"/>
            <p:cNvSpPr>
              <a:spLocks noChangeArrowheads="1"/>
            </p:cNvSpPr>
            <p:nvPr/>
          </p:nvSpPr>
          <p:spPr bwMode="hidden">
            <a:xfrm>
              <a:off x="4505" y="1700"/>
              <a:ext cx="124"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pPr>
                <a:defRPr/>
              </a:pPr>
              <a:endParaRPr lang="ru-RU"/>
            </a:p>
          </p:txBody>
        </p:sp>
        <p:sp>
          <p:nvSpPr>
            <p:cNvPr id="109" name="Oval 107"/>
            <p:cNvSpPr>
              <a:spLocks noChangeArrowheads="1"/>
            </p:cNvSpPr>
            <p:nvPr/>
          </p:nvSpPr>
          <p:spPr bwMode="hidden">
            <a:xfrm>
              <a:off x="4661" y="1603"/>
              <a:ext cx="123" cy="50"/>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pPr>
                <a:defRPr/>
              </a:pPr>
              <a:endParaRPr lang="ru-RU"/>
            </a:p>
          </p:txBody>
        </p:sp>
        <p:sp>
          <p:nvSpPr>
            <p:cNvPr id="110" name="Oval 108"/>
            <p:cNvSpPr>
              <a:spLocks noChangeArrowheads="1"/>
            </p:cNvSpPr>
            <p:nvPr/>
          </p:nvSpPr>
          <p:spPr bwMode="hidden">
            <a:xfrm>
              <a:off x="4803" y="1512"/>
              <a:ext cx="128" cy="5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pPr>
                <a:defRPr/>
              </a:pPr>
              <a:endParaRPr lang="ru-RU"/>
            </a:p>
          </p:txBody>
        </p:sp>
        <p:sp>
          <p:nvSpPr>
            <p:cNvPr id="111" name="Oval 109"/>
            <p:cNvSpPr>
              <a:spLocks noChangeArrowheads="1"/>
            </p:cNvSpPr>
            <p:nvPr/>
          </p:nvSpPr>
          <p:spPr bwMode="hidden">
            <a:xfrm>
              <a:off x="4930" y="1431"/>
              <a:ext cx="111" cy="50"/>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pPr>
                <a:defRPr/>
              </a:pPr>
              <a:endParaRPr lang="ru-RU"/>
            </a:p>
          </p:txBody>
        </p:sp>
        <p:sp>
          <p:nvSpPr>
            <p:cNvPr id="112" name="Oval 110"/>
            <p:cNvSpPr>
              <a:spLocks noChangeArrowheads="1"/>
            </p:cNvSpPr>
            <p:nvPr/>
          </p:nvSpPr>
          <p:spPr bwMode="hidden">
            <a:xfrm>
              <a:off x="3835" y="1430"/>
              <a:ext cx="112" cy="50"/>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pPr>
                <a:defRPr/>
              </a:pPr>
              <a:endParaRPr lang="ru-RU"/>
            </a:p>
          </p:txBody>
        </p:sp>
        <p:sp>
          <p:nvSpPr>
            <p:cNvPr id="113" name="Oval 111"/>
            <p:cNvSpPr>
              <a:spLocks noChangeArrowheads="1"/>
            </p:cNvSpPr>
            <p:nvPr/>
          </p:nvSpPr>
          <p:spPr bwMode="hidden">
            <a:xfrm>
              <a:off x="3286" y="1430"/>
              <a:ext cx="112" cy="50"/>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pPr>
                <a:defRPr/>
              </a:pPr>
              <a:endParaRPr lang="ru-RU"/>
            </a:p>
          </p:txBody>
        </p:sp>
        <p:sp>
          <p:nvSpPr>
            <p:cNvPr id="114" name="Oval 112"/>
            <p:cNvSpPr>
              <a:spLocks noChangeArrowheads="1"/>
            </p:cNvSpPr>
            <p:nvPr/>
          </p:nvSpPr>
          <p:spPr bwMode="hidden">
            <a:xfrm>
              <a:off x="2972" y="1366"/>
              <a:ext cx="111" cy="5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pPr>
                <a:defRPr/>
              </a:pPr>
              <a:endParaRPr lang="ru-RU"/>
            </a:p>
          </p:txBody>
        </p:sp>
        <p:sp>
          <p:nvSpPr>
            <p:cNvPr id="115" name="Oval 113"/>
            <p:cNvSpPr>
              <a:spLocks noChangeArrowheads="1"/>
            </p:cNvSpPr>
            <p:nvPr/>
          </p:nvSpPr>
          <p:spPr bwMode="hidden">
            <a:xfrm>
              <a:off x="3152" y="1292"/>
              <a:ext cx="112" cy="50"/>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pPr>
                <a:defRPr/>
              </a:pPr>
              <a:endParaRPr lang="ru-RU"/>
            </a:p>
          </p:txBody>
        </p:sp>
        <p:sp>
          <p:nvSpPr>
            <p:cNvPr id="116" name="Oval 114"/>
            <p:cNvSpPr>
              <a:spLocks noChangeArrowheads="1"/>
            </p:cNvSpPr>
            <p:nvPr/>
          </p:nvSpPr>
          <p:spPr bwMode="hidden">
            <a:xfrm>
              <a:off x="3020" y="1170"/>
              <a:ext cx="112"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117" name="Oval 115"/>
            <p:cNvSpPr>
              <a:spLocks noChangeArrowheads="1"/>
            </p:cNvSpPr>
            <p:nvPr/>
          </p:nvSpPr>
          <p:spPr bwMode="hidden">
            <a:xfrm>
              <a:off x="2443" y="1368"/>
              <a:ext cx="112"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118" name="Oval 116"/>
            <p:cNvSpPr>
              <a:spLocks noChangeArrowheads="1"/>
            </p:cNvSpPr>
            <p:nvPr/>
          </p:nvSpPr>
          <p:spPr bwMode="hidden">
            <a:xfrm>
              <a:off x="2301" y="1220"/>
              <a:ext cx="112"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pPr>
                <a:defRPr/>
              </a:pPr>
              <a:endParaRPr lang="ru-RU"/>
            </a:p>
          </p:txBody>
        </p:sp>
        <p:sp>
          <p:nvSpPr>
            <p:cNvPr id="119" name="Oval 117"/>
            <p:cNvSpPr>
              <a:spLocks noChangeArrowheads="1"/>
            </p:cNvSpPr>
            <p:nvPr/>
          </p:nvSpPr>
          <p:spPr bwMode="hidden">
            <a:xfrm>
              <a:off x="2095" y="1284"/>
              <a:ext cx="112"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pPr>
                <a:defRPr/>
              </a:pPr>
              <a:endParaRPr lang="ru-RU"/>
            </a:p>
          </p:txBody>
        </p:sp>
        <p:sp>
          <p:nvSpPr>
            <p:cNvPr id="120" name="Oval 118"/>
            <p:cNvSpPr>
              <a:spLocks noChangeArrowheads="1"/>
            </p:cNvSpPr>
            <p:nvPr/>
          </p:nvSpPr>
          <p:spPr bwMode="hidden">
            <a:xfrm>
              <a:off x="2228" y="1442"/>
              <a:ext cx="111"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121" name="Oval 119"/>
            <p:cNvSpPr>
              <a:spLocks noChangeArrowheads="1"/>
            </p:cNvSpPr>
            <p:nvPr/>
          </p:nvSpPr>
          <p:spPr bwMode="hidden">
            <a:xfrm>
              <a:off x="1109" y="1424"/>
              <a:ext cx="112"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pPr>
                <a:defRPr/>
              </a:pPr>
              <a:endParaRPr lang="ru-RU"/>
            </a:p>
          </p:txBody>
        </p:sp>
        <p:sp>
          <p:nvSpPr>
            <p:cNvPr id="122" name="Oval 120"/>
            <p:cNvSpPr>
              <a:spLocks noChangeArrowheads="1"/>
            </p:cNvSpPr>
            <p:nvPr/>
          </p:nvSpPr>
          <p:spPr bwMode="hidden">
            <a:xfrm>
              <a:off x="611" y="1284"/>
              <a:ext cx="111" cy="51"/>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23" name="Oval 121"/>
            <p:cNvSpPr>
              <a:spLocks noChangeArrowheads="1"/>
            </p:cNvSpPr>
            <p:nvPr/>
          </p:nvSpPr>
          <p:spPr bwMode="hidden">
            <a:xfrm>
              <a:off x="305" y="1358"/>
              <a:ext cx="111" cy="51"/>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24" name="Oval 122"/>
            <p:cNvSpPr>
              <a:spLocks noChangeArrowheads="1"/>
            </p:cNvSpPr>
            <p:nvPr/>
          </p:nvSpPr>
          <p:spPr bwMode="hidden">
            <a:xfrm>
              <a:off x="156" y="1154"/>
              <a:ext cx="112" cy="50"/>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25" name="Oval 123"/>
            <p:cNvSpPr>
              <a:spLocks noChangeArrowheads="1"/>
            </p:cNvSpPr>
            <p:nvPr/>
          </p:nvSpPr>
          <p:spPr bwMode="hidden">
            <a:xfrm>
              <a:off x="4538" y="1365"/>
              <a:ext cx="106" cy="4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pPr>
                <a:defRPr/>
              </a:pPr>
              <a:endParaRPr lang="ru-RU"/>
            </a:p>
          </p:txBody>
        </p:sp>
        <p:sp>
          <p:nvSpPr>
            <p:cNvPr id="126" name="Oval 124"/>
            <p:cNvSpPr>
              <a:spLocks noChangeArrowheads="1"/>
            </p:cNvSpPr>
            <p:nvPr/>
          </p:nvSpPr>
          <p:spPr bwMode="hidden">
            <a:xfrm>
              <a:off x="4407" y="1440"/>
              <a:ext cx="105" cy="44"/>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pPr>
                <a:defRPr/>
              </a:pPr>
              <a:endParaRPr lang="ru-RU"/>
            </a:p>
          </p:txBody>
        </p:sp>
        <p:sp>
          <p:nvSpPr>
            <p:cNvPr id="127" name="Oval 125"/>
            <p:cNvSpPr>
              <a:spLocks noChangeArrowheads="1"/>
            </p:cNvSpPr>
            <p:nvPr/>
          </p:nvSpPr>
          <p:spPr bwMode="hidden">
            <a:xfrm>
              <a:off x="3992" y="1356"/>
              <a:ext cx="106" cy="4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pPr>
                <a:defRPr/>
              </a:pPr>
              <a:endParaRPr lang="ru-RU"/>
            </a:p>
          </p:txBody>
        </p:sp>
        <p:sp>
          <p:nvSpPr>
            <p:cNvPr id="128" name="Oval 126"/>
            <p:cNvSpPr>
              <a:spLocks noChangeArrowheads="1"/>
            </p:cNvSpPr>
            <p:nvPr/>
          </p:nvSpPr>
          <p:spPr bwMode="hidden">
            <a:xfrm>
              <a:off x="3466" y="1356"/>
              <a:ext cx="106" cy="45"/>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pPr>
                <a:defRPr/>
              </a:pPr>
              <a:endParaRPr lang="ru-RU"/>
            </a:p>
          </p:txBody>
        </p:sp>
        <p:sp>
          <p:nvSpPr>
            <p:cNvPr id="129" name="Oval 127"/>
            <p:cNvSpPr>
              <a:spLocks noChangeArrowheads="1"/>
            </p:cNvSpPr>
            <p:nvPr/>
          </p:nvSpPr>
          <p:spPr bwMode="hidden">
            <a:xfrm>
              <a:off x="2852" y="1228"/>
              <a:ext cx="106" cy="44"/>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130" name="Oval 128"/>
            <p:cNvSpPr>
              <a:spLocks noChangeArrowheads="1"/>
            </p:cNvSpPr>
            <p:nvPr/>
          </p:nvSpPr>
          <p:spPr bwMode="hidden">
            <a:xfrm>
              <a:off x="2678" y="1109"/>
              <a:ext cx="106" cy="44"/>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pPr>
                <a:defRPr/>
              </a:pPr>
              <a:endParaRPr lang="ru-RU"/>
            </a:p>
          </p:txBody>
        </p:sp>
        <p:sp>
          <p:nvSpPr>
            <p:cNvPr id="131" name="Oval 129"/>
            <p:cNvSpPr>
              <a:spLocks noChangeArrowheads="1"/>
            </p:cNvSpPr>
            <p:nvPr/>
          </p:nvSpPr>
          <p:spPr bwMode="hidden">
            <a:xfrm>
              <a:off x="2859" y="1045"/>
              <a:ext cx="106"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pPr>
                <a:defRPr/>
              </a:pPr>
              <a:endParaRPr lang="ru-RU"/>
            </a:p>
          </p:txBody>
        </p:sp>
        <p:sp>
          <p:nvSpPr>
            <p:cNvPr id="132" name="Oval 130"/>
            <p:cNvSpPr>
              <a:spLocks noChangeArrowheads="1"/>
            </p:cNvSpPr>
            <p:nvPr/>
          </p:nvSpPr>
          <p:spPr bwMode="hidden">
            <a:xfrm>
              <a:off x="1942" y="104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33" name="Oval 131"/>
            <p:cNvSpPr>
              <a:spLocks noChangeArrowheads="1"/>
            </p:cNvSpPr>
            <p:nvPr/>
          </p:nvSpPr>
          <p:spPr bwMode="hidden">
            <a:xfrm>
              <a:off x="1088" y="1277"/>
              <a:ext cx="106"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34" name="Oval 132"/>
            <p:cNvSpPr>
              <a:spLocks noChangeArrowheads="1"/>
            </p:cNvSpPr>
            <p:nvPr/>
          </p:nvSpPr>
          <p:spPr bwMode="hidden">
            <a:xfrm>
              <a:off x="827" y="135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35" name="Oval 133"/>
            <p:cNvSpPr>
              <a:spLocks noChangeArrowheads="1"/>
            </p:cNvSpPr>
            <p:nvPr/>
          </p:nvSpPr>
          <p:spPr bwMode="hidden">
            <a:xfrm>
              <a:off x="537" y="1428"/>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36" name="Oval 134"/>
            <p:cNvSpPr>
              <a:spLocks noChangeArrowheads="1"/>
            </p:cNvSpPr>
            <p:nvPr/>
          </p:nvSpPr>
          <p:spPr bwMode="hidden">
            <a:xfrm>
              <a:off x="635" y="106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37" name="Oval 135"/>
            <p:cNvSpPr>
              <a:spLocks noChangeArrowheads="1"/>
            </p:cNvSpPr>
            <p:nvPr/>
          </p:nvSpPr>
          <p:spPr bwMode="hidden">
            <a:xfrm>
              <a:off x="1540" y="105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38" name="Oval 136"/>
            <p:cNvSpPr>
              <a:spLocks noChangeArrowheads="1"/>
            </p:cNvSpPr>
            <p:nvPr/>
          </p:nvSpPr>
          <p:spPr bwMode="hidden">
            <a:xfrm>
              <a:off x="1120" y="1063"/>
              <a:ext cx="105"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39" name="Oval 137"/>
            <p:cNvSpPr>
              <a:spLocks noChangeArrowheads="1"/>
            </p:cNvSpPr>
            <p:nvPr/>
          </p:nvSpPr>
          <p:spPr bwMode="hidden">
            <a:xfrm>
              <a:off x="4131" y="1284"/>
              <a:ext cx="111" cy="45"/>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pPr>
                <a:defRPr/>
              </a:pPr>
              <a:endParaRPr lang="ru-RU"/>
            </a:p>
          </p:txBody>
        </p:sp>
        <p:sp>
          <p:nvSpPr>
            <p:cNvPr id="140" name="Oval 138"/>
            <p:cNvSpPr>
              <a:spLocks noChangeArrowheads="1"/>
            </p:cNvSpPr>
            <p:nvPr/>
          </p:nvSpPr>
          <p:spPr bwMode="hidden">
            <a:xfrm>
              <a:off x="3477" y="1163"/>
              <a:ext cx="112" cy="45"/>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pPr>
                <a:defRPr/>
              </a:pPr>
              <a:endParaRPr lang="ru-RU"/>
            </a:p>
          </p:txBody>
        </p:sp>
        <p:sp>
          <p:nvSpPr>
            <p:cNvPr id="141" name="Oval 139"/>
            <p:cNvSpPr>
              <a:spLocks noChangeArrowheads="1"/>
            </p:cNvSpPr>
            <p:nvPr/>
          </p:nvSpPr>
          <p:spPr bwMode="hidden">
            <a:xfrm>
              <a:off x="3315" y="1229"/>
              <a:ext cx="112" cy="45"/>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pPr>
                <a:defRPr/>
              </a:pPr>
              <a:endParaRPr lang="ru-RU"/>
            </a:p>
          </p:txBody>
        </p:sp>
        <p:sp>
          <p:nvSpPr>
            <p:cNvPr id="142" name="Oval 140"/>
            <p:cNvSpPr>
              <a:spLocks noChangeArrowheads="1"/>
            </p:cNvSpPr>
            <p:nvPr/>
          </p:nvSpPr>
          <p:spPr bwMode="hidden">
            <a:xfrm>
              <a:off x="3174" y="1112"/>
              <a:ext cx="112" cy="44"/>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143" name="Oval 141"/>
            <p:cNvSpPr>
              <a:spLocks noChangeArrowheads="1"/>
            </p:cNvSpPr>
            <p:nvPr/>
          </p:nvSpPr>
          <p:spPr bwMode="hidden">
            <a:xfrm>
              <a:off x="2396" y="1051"/>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pPr>
                <a:defRPr/>
              </a:pPr>
              <a:endParaRPr lang="ru-RU"/>
            </a:p>
          </p:txBody>
        </p:sp>
        <p:sp>
          <p:nvSpPr>
            <p:cNvPr id="144" name="Oval 142"/>
            <p:cNvSpPr>
              <a:spLocks noChangeArrowheads="1"/>
            </p:cNvSpPr>
            <p:nvPr/>
          </p:nvSpPr>
          <p:spPr bwMode="hidden">
            <a:xfrm>
              <a:off x="2769" y="1446"/>
              <a:ext cx="111" cy="44"/>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pPr>
                <a:defRPr/>
              </a:pPr>
              <a:endParaRPr lang="ru-RU"/>
            </a:p>
          </p:txBody>
        </p:sp>
        <p:sp>
          <p:nvSpPr>
            <p:cNvPr id="145" name="Oval 143"/>
            <p:cNvSpPr>
              <a:spLocks noChangeArrowheads="1"/>
            </p:cNvSpPr>
            <p:nvPr/>
          </p:nvSpPr>
          <p:spPr bwMode="hidden">
            <a:xfrm>
              <a:off x="2656" y="1294"/>
              <a:ext cx="112" cy="45"/>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pPr>
                <a:defRPr/>
              </a:pPr>
              <a:endParaRPr lang="ru-RU"/>
            </a:p>
          </p:txBody>
        </p:sp>
        <p:sp>
          <p:nvSpPr>
            <p:cNvPr id="146" name="Oval 144"/>
            <p:cNvSpPr>
              <a:spLocks noChangeArrowheads="1"/>
            </p:cNvSpPr>
            <p:nvPr/>
          </p:nvSpPr>
          <p:spPr bwMode="hidden">
            <a:xfrm>
              <a:off x="2501" y="1159"/>
              <a:ext cx="111"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pPr>
                <a:defRPr/>
              </a:pPr>
              <a:endParaRPr lang="ru-RU"/>
            </a:p>
          </p:txBody>
        </p:sp>
        <p:sp>
          <p:nvSpPr>
            <p:cNvPr id="147" name="Oval 145"/>
            <p:cNvSpPr>
              <a:spLocks noChangeArrowheads="1"/>
            </p:cNvSpPr>
            <p:nvPr/>
          </p:nvSpPr>
          <p:spPr bwMode="hidden">
            <a:xfrm>
              <a:off x="2222" y="1101"/>
              <a:ext cx="112" cy="44"/>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pPr>
                <a:defRPr/>
              </a:pPr>
              <a:endParaRPr lang="ru-RU"/>
            </a:p>
          </p:txBody>
        </p:sp>
        <p:sp>
          <p:nvSpPr>
            <p:cNvPr id="148" name="Oval 146"/>
            <p:cNvSpPr>
              <a:spLocks noChangeArrowheads="1"/>
            </p:cNvSpPr>
            <p:nvPr/>
          </p:nvSpPr>
          <p:spPr bwMode="hidden">
            <a:xfrm>
              <a:off x="2029" y="1162"/>
              <a:ext cx="111"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pPr>
                <a:defRPr/>
              </a:pPr>
              <a:endParaRPr lang="ru-RU"/>
            </a:p>
          </p:txBody>
        </p:sp>
        <p:sp>
          <p:nvSpPr>
            <p:cNvPr id="149" name="Oval 147"/>
            <p:cNvSpPr>
              <a:spLocks noChangeArrowheads="1"/>
            </p:cNvSpPr>
            <p:nvPr/>
          </p:nvSpPr>
          <p:spPr bwMode="hidden">
            <a:xfrm>
              <a:off x="1875" y="1356"/>
              <a:ext cx="112"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pPr>
                <a:defRPr/>
              </a:pPr>
              <a:endParaRPr lang="ru-RU"/>
            </a:p>
          </p:txBody>
        </p:sp>
        <p:sp>
          <p:nvSpPr>
            <p:cNvPr id="150" name="Oval 148"/>
            <p:cNvSpPr>
              <a:spLocks noChangeArrowheads="1"/>
            </p:cNvSpPr>
            <p:nvPr/>
          </p:nvSpPr>
          <p:spPr bwMode="hidden">
            <a:xfrm>
              <a:off x="1809" y="1223"/>
              <a:ext cx="111"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pPr>
                <a:defRPr/>
              </a:pPr>
              <a:endParaRPr lang="ru-RU"/>
            </a:p>
          </p:txBody>
        </p:sp>
        <p:sp>
          <p:nvSpPr>
            <p:cNvPr id="151" name="Oval 149"/>
            <p:cNvSpPr>
              <a:spLocks noChangeArrowheads="1"/>
            </p:cNvSpPr>
            <p:nvPr/>
          </p:nvSpPr>
          <p:spPr bwMode="hidden">
            <a:xfrm>
              <a:off x="1738" y="1098"/>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52" name="Oval 150"/>
            <p:cNvSpPr>
              <a:spLocks noChangeArrowheads="1"/>
            </p:cNvSpPr>
            <p:nvPr/>
          </p:nvSpPr>
          <p:spPr bwMode="hidden">
            <a:xfrm>
              <a:off x="1583" y="1289"/>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pPr>
                <a:defRPr/>
              </a:pPr>
              <a:endParaRPr lang="ru-RU"/>
            </a:p>
          </p:txBody>
        </p:sp>
        <p:sp>
          <p:nvSpPr>
            <p:cNvPr id="153" name="Oval 151"/>
            <p:cNvSpPr>
              <a:spLocks noChangeArrowheads="1"/>
            </p:cNvSpPr>
            <p:nvPr/>
          </p:nvSpPr>
          <p:spPr bwMode="hidden">
            <a:xfrm>
              <a:off x="1379" y="1343"/>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pPr>
                <a:defRPr/>
              </a:pPr>
              <a:endParaRPr lang="ru-RU"/>
            </a:p>
          </p:txBody>
        </p:sp>
        <p:sp>
          <p:nvSpPr>
            <p:cNvPr id="154" name="Oval 152"/>
            <p:cNvSpPr>
              <a:spLocks noChangeArrowheads="1"/>
            </p:cNvSpPr>
            <p:nvPr/>
          </p:nvSpPr>
          <p:spPr bwMode="hidden">
            <a:xfrm>
              <a:off x="1529" y="1156"/>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55" name="Oval 153"/>
            <p:cNvSpPr>
              <a:spLocks noChangeArrowheads="1"/>
            </p:cNvSpPr>
            <p:nvPr/>
          </p:nvSpPr>
          <p:spPr bwMode="hidden">
            <a:xfrm>
              <a:off x="1294" y="1222"/>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56" name="Oval 154"/>
            <p:cNvSpPr>
              <a:spLocks noChangeArrowheads="1"/>
            </p:cNvSpPr>
            <p:nvPr/>
          </p:nvSpPr>
          <p:spPr bwMode="hidden">
            <a:xfrm>
              <a:off x="1314" y="1112"/>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57" name="Oval 155"/>
            <p:cNvSpPr>
              <a:spLocks noChangeArrowheads="1"/>
            </p:cNvSpPr>
            <p:nvPr/>
          </p:nvSpPr>
          <p:spPr bwMode="hidden">
            <a:xfrm>
              <a:off x="1082" y="1166"/>
              <a:ext cx="11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58" name="Oval 156"/>
            <p:cNvSpPr>
              <a:spLocks noChangeArrowheads="1"/>
            </p:cNvSpPr>
            <p:nvPr/>
          </p:nvSpPr>
          <p:spPr bwMode="hidden">
            <a:xfrm>
              <a:off x="877" y="1121"/>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59" name="Oval 157"/>
            <p:cNvSpPr>
              <a:spLocks noChangeArrowheads="1"/>
            </p:cNvSpPr>
            <p:nvPr/>
          </p:nvSpPr>
          <p:spPr bwMode="hidden">
            <a:xfrm>
              <a:off x="875" y="1216"/>
              <a:ext cx="11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60" name="Oval 158"/>
            <p:cNvSpPr>
              <a:spLocks noChangeArrowheads="1"/>
            </p:cNvSpPr>
            <p:nvPr/>
          </p:nvSpPr>
          <p:spPr bwMode="hidden">
            <a:xfrm>
              <a:off x="680" y="1170"/>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61" name="Oval 159"/>
            <p:cNvSpPr>
              <a:spLocks noChangeArrowheads="1"/>
            </p:cNvSpPr>
            <p:nvPr/>
          </p:nvSpPr>
          <p:spPr bwMode="hidden">
            <a:xfrm>
              <a:off x="411" y="1232"/>
              <a:ext cx="111"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62" name="Oval 160"/>
            <p:cNvSpPr>
              <a:spLocks noChangeArrowheads="1"/>
            </p:cNvSpPr>
            <p:nvPr/>
          </p:nvSpPr>
          <p:spPr bwMode="hidden">
            <a:xfrm>
              <a:off x="434" y="1100"/>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63" name="Oval 161"/>
            <p:cNvSpPr>
              <a:spLocks noChangeArrowheads="1"/>
            </p:cNvSpPr>
            <p:nvPr/>
          </p:nvSpPr>
          <p:spPr bwMode="hidden">
            <a:xfrm>
              <a:off x="119" y="1312"/>
              <a:ext cx="111"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64" name="Oval 162"/>
            <p:cNvSpPr>
              <a:spLocks noChangeArrowheads="1"/>
            </p:cNvSpPr>
            <p:nvPr/>
          </p:nvSpPr>
          <p:spPr bwMode="hidden">
            <a:xfrm>
              <a:off x="858" y="1001"/>
              <a:ext cx="101" cy="38"/>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65" name="Oval 163"/>
            <p:cNvSpPr>
              <a:spLocks noChangeArrowheads="1"/>
            </p:cNvSpPr>
            <p:nvPr/>
          </p:nvSpPr>
          <p:spPr bwMode="hidden">
            <a:xfrm>
              <a:off x="1341" y="1013"/>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66" name="Oval 164"/>
            <p:cNvSpPr>
              <a:spLocks noChangeArrowheads="1"/>
            </p:cNvSpPr>
            <p:nvPr/>
          </p:nvSpPr>
          <p:spPr bwMode="hidden">
            <a:xfrm>
              <a:off x="1739" y="1008"/>
              <a:ext cx="101" cy="38"/>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67" name="Oval 165"/>
            <p:cNvSpPr>
              <a:spLocks noChangeArrowheads="1"/>
            </p:cNvSpPr>
            <p:nvPr/>
          </p:nvSpPr>
          <p:spPr bwMode="hidden">
            <a:xfrm>
              <a:off x="2116" y="1001"/>
              <a:ext cx="100"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68" name="Oval 166"/>
            <p:cNvSpPr>
              <a:spLocks noChangeArrowheads="1"/>
            </p:cNvSpPr>
            <p:nvPr/>
          </p:nvSpPr>
          <p:spPr bwMode="hidden">
            <a:xfrm>
              <a:off x="2320" y="941"/>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69" name="Oval 167"/>
            <p:cNvSpPr>
              <a:spLocks noChangeArrowheads="1"/>
            </p:cNvSpPr>
            <p:nvPr/>
          </p:nvSpPr>
          <p:spPr bwMode="hidden">
            <a:xfrm>
              <a:off x="2601" y="995"/>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70" name="Oval 168"/>
            <p:cNvSpPr>
              <a:spLocks noChangeArrowheads="1"/>
            </p:cNvSpPr>
            <p:nvPr/>
          </p:nvSpPr>
          <p:spPr bwMode="hidden">
            <a:xfrm>
              <a:off x="1667" y="1420"/>
              <a:ext cx="106"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pPr>
                <a:defRPr/>
              </a:pPr>
              <a:endParaRPr lang="ru-RU"/>
            </a:p>
          </p:txBody>
        </p:sp>
        <p:sp>
          <p:nvSpPr>
            <p:cNvPr id="171" name="Oval 169"/>
            <p:cNvSpPr>
              <a:spLocks noChangeArrowheads="1"/>
            </p:cNvSpPr>
            <p:nvPr/>
          </p:nvSpPr>
          <p:spPr bwMode="hidden">
            <a:xfrm>
              <a:off x="2557" y="1516"/>
              <a:ext cx="123" cy="5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pPr>
                <a:defRPr/>
              </a:pPr>
              <a:endParaRPr lang="ru-RU"/>
            </a:p>
          </p:txBody>
        </p:sp>
        <p:sp>
          <p:nvSpPr>
            <p:cNvPr id="172" name="Oval 170"/>
            <p:cNvSpPr>
              <a:spLocks noChangeArrowheads="1"/>
            </p:cNvSpPr>
            <p:nvPr/>
          </p:nvSpPr>
          <p:spPr bwMode="hidden">
            <a:xfrm>
              <a:off x="3619" y="1287"/>
              <a:ext cx="112"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pPr>
                <a:defRPr/>
              </a:pPr>
              <a:endParaRPr lang="ru-RU"/>
            </a:p>
          </p:txBody>
        </p:sp>
        <p:sp>
          <p:nvSpPr>
            <p:cNvPr id="173" name="Oval 171"/>
            <p:cNvSpPr>
              <a:spLocks noChangeArrowheads="1"/>
            </p:cNvSpPr>
            <p:nvPr/>
          </p:nvSpPr>
          <p:spPr bwMode="hidden">
            <a:xfrm>
              <a:off x="3791" y="1212"/>
              <a:ext cx="111"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pPr>
                <a:defRPr/>
              </a:pPr>
              <a:endParaRPr lang="ru-RU"/>
            </a:p>
          </p:txBody>
        </p:sp>
        <p:sp>
          <p:nvSpPr>
            <p:cNvPr id="174" name="Oval 172"/>
            <p:cNvSpPr>
              <a:spLocks noChangeArrowheads="1"/>
            </p:cNvSpPr>
            <p:nvPr/>
          </p:nvSpPr>
          <p:spPr bwMode="hidden">
            <a:xfrm>
              <a:off x="2134" y="908"/>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75" name="Oval 173"/>
            <p:cNvSpPr>
              <a:spLocks noChangeArrowheads="1"/>
            </p:cNvSpPr>
            <p:nvPr/>
          </p:nvSpPr>
          <p:spPr bwMode="hidden">
            <a:xfrm>
              <a:off x="1264" y="908"/>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76" name="Oval 174"/>
            <p:cNvSpPr>
              <a:spLocks noChangeArrowheads="1"/>
            </p:cNvSpPr>
            <p:nvPr/>
          </p:nvSpPr>
          <p:spPr bwMode="hidden">
            <a:xfrm>
              <a:off x="1471" y="869"/>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77" name="Oval 175"/>
            <p:cNvSpPr>
              <a:spLocks noChangeArrowheads="1"/>
            </p:cNvSpPr>
            <p:nvPr/>
          </p:nvSpPr>
          <p:spPr bwMode="hidden">
            <a:xfrm>
              <a:off x="1650" y="824"/>
              <a:ext cx="83"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78" name="Oval 176"/>
            <p:cNvSpPr>
              <a:spLocks noChangeArrowheads="1"/>
            </p:cNvSpPr>
            <p:nvPr/>
          </p:nvSpPr>
          <p:spPr bwMode="hidden">
            <a:xfrm>
              <a:off x="1918" y="869"/>
              <a:ext cx="84"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79" name="Oval 177"/>
            <p:cNvSpPr>
              <a:spLocks noChangeArrowheads="1"/>
            </p:cNvSpPr>
            <p:nvPr/>
          </p:nvSpPr>
          <p:spPr bwMode="hidden">
            <a:xfrm>
              <a:off x="1720" y="923"/>
              <a:ext cx="83"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80" name="Oval 178"/>
            <p:cNvSpPr>
              <a:spLocks noChangeArrowheads="1"/>
            </p:cNvSpPr>
            <p:nvPr/>
          </p:nvSpPr>
          <p:spPr bwMode="hidden">
            <a:xfrm>
              <a:off x="1913" y="957"/>
              <a:ext cx="95"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81" name="Oval 179"/>
            <p:cNvSpPr>
              <a:spLocks noChangeArrowheads="1"/>
            </p:cNvSpPr>
            <p:nvPr/>
          </p:nvSpPr>
          <p:spPr bwMode="hidden">
            <a:xfrm>
              <a:off x="1541" y="962"/>
              <a:ext cx="89"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82" name="Oval 180"/>
            <p:cNvSpPr>
              <a:spLocks noChangeArrowheads="1"/>
            </p:cNvSpPr>
            <p:nvPr/>
          </p:nvSpPr>
          <p:spPr bwMode="hidden">
            <a:xfrm>
              <a:off x="1076" y="953"/>
              <a:ext cx="10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183" name="Oval 181"/>
            <p:cNvSpPr>
              <a:spLocks noChangeArrowheads="1"/>
            </p:cNvSpPr>
            <p:nvPr/>
          </p:nvSpPr>
          <p:spPr bwMode="hidden">
            <a:xfrm>
              <a:off x="1983" y="4027"/>
              <a:ext cx="195" cy="10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pPr>
                <a:defRPr/>
              </a:pPr>
              <a:endParaRPr lang="ru-RU"/>
            </a:p>
          </p:txBody>
        </p:sp>
        <p:sp>
          <p:nvSpPr>
            <p:cNvPr id="184" name="Oval 182"/>
            <p:cNvSpPr>
              <a:spLocks noChangeArrowheads="1"/>
            </p:cNvSpPr>
            <p:nvPr/>
          </p:nvSpPr>
          <p:spPr bwMode="hidden">
            <a:xfrm>
              <a:off x="2460" y="3671"/>
              <a:ext cx="196" cy="112"/>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pPr>
                <a:defRPr/>
              </a:pPr>
              <a:endParaRPr lang="ru-RU"/>
            </a:p>
          </p:txBody>
        </p:sp>
        <p:sp>
          <p:nvSpPr>
            <p:cNvPr id="185" name="Oval 183"/>
            <p:cNvSpPr>
              <a:spLocks noChangeArrowheads="1"/>
            </p:cNvSpPr>
            <p:nvPr/>
          </p:nvSpPr>
          <p:spPr bwMode="hidden">
            <a:xfrm>
              <a:off x="3238" y="3121"/>
              <a:ext cx="168" cy="9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pPr>
                <a:defRPr/>
              </a:pPr>
              <a:endParaRPr lang="ru-RU"/>
            </a:p>
          </p:txBody>
        </p:sp>
        <p:sp>
          <p:nvSpPr>
            <p:cNvPr id="186" name="Oval 184"/>
            <p:cNvSpPr>
              <a:spLocks noChangeArrowheads="1"/>
            </p:cNvSpPr>
            <p:nvPr/>
          </p:nvSpPr>
          <p:spPr bwMode="hidden">
            <a:xfrm>
              <a:off x="3550" y="2880"/>
              <a:ext cx="157" cy="89"/>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pPr>
                <a:defRPr/>
              </a:pPr>
              <a:endParaRPr lang="ru-RU"/>
            </a:p>
          </p:txBody>
        </p:sp>
        <p:sp>
          <p:nvSpPr>
            <p:cNvPr id="187" name="Oval 185"/>
            <p:cNvSpPr>
              <a:spLocks noChangeArrowheads="1"/>
            </p:cNvSpPr>
            <p:nvPr/>
          </p:nvSpPr>
          <p:spPr bwMode="hidden">
            <a:xfrm>
              <a:off x="2892" y="3377"/>
              <a:ext cx="168" cy="9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pPr>
                <a:defRPr/>
              </a:pPr>
              <a:endParaRPr lang="ru-RU"/>
            </a:p>
          </p:txBody>
        </p:sp>
        <p:sp>
          <p:nvSpPr>
            <p:cNvPr id="188" name="Oval 186"/>
            <p:cNvSpPr>
              <a:spLocks noChangeArrowheads="1"/>
            </p:cNvSpPr>
            <p:nvPr/>
          </p:nvSpPr>
          <p:spPr bwMode="hidden">
            <a:xfrm>
              <a:off x="3869" y="2657"/>
              <a:ext cx="151" cy="84"/>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pPr>
                <a:defRPr/>
              </a:pPr>
              <a:endParaRPr lang="ru-RU"/>
            </a:p>
          </p:txBody>
        </p:sp>
        <p:sp>
          <p:nvSpPr>
            <p:cNvPr id="189" name="Oval 187"/>
            <p:cNvSpPr>
              <a:spLocks noChangeArrowheads="1"/>
            </p:cNvSpPr>
            <p:nvPr/>
          </p:nvSpPr>
          <p:spPr bwMode="hidden">
            <a:xfrm>
              <a:off x="4090" y="2475"/>
              <a:ext cx="156" cy="89"/>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pPr>
                <a:defRPr/>
              </a:pPr>
              <a:endParaRPr lang="ru-RU"/>
            </a:p>
          </p:txBody>
        </p:sp>
        <p:sp>
          <p:nvSpPr>
            <p:cNvPr id="190" name="Oval 188"/>
            <p:cNvSpPr>
              <a:spLocks noChangeArrowheads="1"/>
            </p:cNvSpPr>
            <p:nvPr/>
          </p:nvSpPr>
          <p:spPr bwMode="hidden">
            <a:xfrm>
              <a:off x="4327" y="2314"/>
              <a:ext cx="134" cy="72"/>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pPr>
                <a:defRPr/>
              </a:pPr>
              <a:endParaRPr lang="ru-RU"/>
            </a:p>
          </p:txBody>
        </p:sp>
        <p:sp>
          <p:nvSpPr>
            <p:cNvPr id="191" name="Oval 189"/>
            <p:cNvSpPr>
              <a:spLocks noChangeArrowheads="1"/>
            </p:cNvSpPr>
            <p:nvPr/>
          </p:nvSpPr>
          <p:spPr bwMode="hidden">
            <a:xfrm>
              <a:off x="4712" y="2022"/>
              <a:ext cx="134" cy="73"/>
            </a:xfrm>
            <a:prstGeom prst="ellipse">
              <a:avLst/>
            </a:prstGeom>
            <a:gradFill rotWithShape="0">
              <a:gsLst>
                <a:gs pos="0">
                  <a:schemeClr val="bg2"/>
                </a:gs>
                <a:gs pos="100000">
                  <a:schemeClr val="bg2">
                    <a:gamma/>
                    <a:shade val="54510"/>
                    <a:invGamma/>
                  </a:schemeClr>
                </a:gs>
              </a:gsLst>
              <a:lin ang="2700000" scaled="1"/>
            </a:gradFill>
            <a:ln w="9525">
              <a:noFill/>
              <a:round/>
              <a:headEnd/>
              <a:tailEnd/>
            </a:ln>
            <a:effectLst/>
          </p:spPr>
          <p:txBody>
            <a:bodyPr/>
            <a:lstStyle/>
            <a:p>
              <a:pPr>
                <a:defRPr/>
              </a:pPr>
              <a:endParaRPr lang="ru-RU"/>
            </a:p>
          </p:txBody>
        </p:sp>
        <p:sp>
          <p:nvSpPr>
            <p:cNvPr id="192" name="Oval 190"/>
            <p:cNvSpPr>
              <a:spLocks noChangeArrowheads="1"/>
            </p:cNvSpPr>
            <p:nvPr/>
          </p:nvSpPr>
          <p:spPr bwMode="hidden">
            <a:xfrm>
              <a:off x="4533" y="2162"/>
              <a:ext cx="139"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pPr>
                <a:defRPr/>
              </a:pPr>
              <a:endParaRPr lang="ru-RU"/>
            </a:p>
          </p:txBody>
        </p:sp>
        <p:sp>
          <p:nvSpPr>
            <p:cNvPr id="193" name="Oval 191"/>
            <p:cNvSpPr>
              <a:spLocks noChangeArrowheads="1"/>
            </p:cNvSpPr>
            <p:nvPr/>
          </p:nvSpPr>
          <p:spPr bwMode="hidden">
            <a:xfrm>
              <a:off x="4863" y="1920"/>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pPr>
                <a:defRPr/>
              </a:pPr>
              <a:endParaRPr lang="ru-RU"/>
            </a:p>
          </p:txBody>
        </p:sp>
        <p:sp>
          <p:nvSpPr>
            <p:cNvPr id="194" name="Oval 192"/>
            <p:cNvSpPr>
              <a:spLocks noChangeArrowheads="1"/>
            </p:cNvSpPr>
            <p:nvPr/>
          </p:nvSpPr>
          <p:spPr bwMode="hidden">
            <a:xfrm>
              <a:off x="5009" y="1807"/>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pPr>
                <a:defRPr/>
              </a:pPr>
              <a:endParaRPr lang="ru-RU"/>
            </a:p>
          </p:txBody>
        </p:sp>
        <p:sp>
          <p:nvSpPr>
            <p:cNvPr id="195" name="Oval 193"/>
            <p:cNvSpPr>
              <a:spLocks noChangeArrowheads="1"/>
            </p:cNvSpPr>
            <p:nvPr/>
          </p:nvSpPr>
          <p:spPr bwMode="hidden">
            <a:xfrm>
              <a:off x="5161" y="1702"/>
              <a:ext cx="123" cy="50"/>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pPr>
                <a:defRPr/>
              </a:pPr>
              <a:endParaRPr lang="ru-RU"/>
            </a:p>
          </p:txBody>
        </p:sp>
        <p:sp>
          <p:nvSpPr>
            <p:cNvPr id="196" name="Oval 194"/>
            <p:cNvSpPr>
              <a:spLocks noChangeArrowheads="1"/>
            </p:cNvSpPr>
            <p:nvPr/>
          </p:nvSpPr>
          <p:spPr bwMode="hidden">
            <a:xfrm>
              <a:off x="5277" y="1614"/>
              <a:ext cx="124"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pPr>
                <a:defRPr/>
              </a:pPr>
              <a:endParaRPr lang="ru-RU"/>
            </a:p>
          </p:txBody>
        </p:sp>
        <p:sp>
          <p:nvSpPr>
            <p:cNvPr id="197" name="Oval 195"/>
            <p:cNvSpPr>
              <a:spLocks noChangeArrowheads="1"/>
            </p:cNvSpPr>
            <p:nvPr/>
          </p:nvSpPr>
          <p:spPr bwMode="hidden">
            <a:xfrm>
              <a:off x="5398" y="1521"/>
              <a:ext cx="123"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pPr>
                <a:defRPr/>
              </a:pPr>
              <a:endParaRPr lang="ru-RU"/>
            </a:p>
          </p:txBody>
        </p:sp>
        <p:sp>
          <p:nvSpPr>
            <p:cNvPr id="198" name="Oval 196"/>
            <p:cNvSpPr>
              <a:spLocks noChangeArrowheads="1"/>
            </p:cNvSpPr>
            <p:nvPr/>
          </p:nvSpPr>
          <p:spPr bwMode="hidden">
            <a:xfrm>
              <a:off x="3255" y="4071"/>
              <a:ext cx="196" cy="106"/>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pPr>
                <a:defRPr/>
              </a:pPr>
              <a:endParaRPr lang="ru-RU"/>
            </a:p>
          </p:txBody>
        </p:sp>
        <p:sp>
          <p:nvSpPr>
            <p:cNvPr id="199" name="Oval 197"/>
            <p:cNvSpPr>
              <a:spLocks noChangeArrowheads="1"/>
            </p:cNvSpPr>
            <p:nvPr/>
          </p:nvSpPr>
          <p:spPr bwMode="hidden">
            <a:xfrm>
              <a:off x="3651" y="3693"/>
              <a:ext cx="196" cy="111"/>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pPr>
                <a:defRPr/>
              </a:pPr>
              <a:endParaRPr lang="ru-RU"/>
            </a:p>
          </p:txBody>
        </p:sp>
        <p:sp>
          <p:nvSpPr>
            <p:cNvPr id="200" name="Oval 198"/>
            <p:cNvSpPr>
              <a:spLocks noChangeArrowheads="1"/>
            </p:cNvSpPr>
            <p:nvPr/>
          </p:nvSpPr>
          <p:spPr bwMode="hidden">
            <a:xfrm>
              <a:off x="4773" y="3705"/>
              <a:ext cx="201" cy="106"/>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pPr>
                <a:defRPr/>
              </a:pPr>
              <a:endParaRPr lang="ru-RU"/>
            </a:p>
          </p:txBody>
        </p:sp>
        <p:sp>
          <p:nvSpPr>
            <p:cNvPr id="201" name="Oval 199"/>
            <p:cNvSpPr>
              <a:spLocks noChangeArrowheads="1"/>
            </p:cNvSpPr>
            <p:nvPr/>
          </p:nvSpPr>
          <p:spPr bwMode="hidden">
            <a:xfrm>
              <a:off x="4491" y="4049"/>
              <a:ext cx="196" cy="105"/>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pPr>
                <a:defRPr/>
              </a:pPr>
              <a:endParaRPr lang="ru-RU"/>
            </a:p>
          </p:txBody>
        </p:sp>
        <p:sp>
          <p:nvSpPr>
            <p:cNvPr id="202" name="Oval 200"/>
            <p:cNvSpPr>
              <a:spLocks noChangeArrowheads="1"/>
            </p:cNvSpPr>
            <p:nvPr/>
          </p:nvSpPr>
          <p:spPr bwMode="hidden">
            <a:xfrm>
              <a:off x="3989" y="3396"/>
              <a:ext cx="168" cy="96"/>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pPr>
                <a:defRPr/>
              </a:pPr>
              <a:endParaRPr lang="ru-RU"/>
            </a:p>
          </p:txBody>
        </p:sp>
        <p:sp>
          <p:nvSpPr>
            <p:cNvPr id="203" name="Oval 201"/>
            <p:cNvSpPr>
              <a:spLocks noChangeArrowheads="1"/>
            </p:cNvSpPr>
            <p:nvPr/>
          </p:nvSpPr>
          <p:spPr bwMode="hidden">
            <a:xfrm>
              <a:off x="4263" y="3141"/>
              <a:ext cx="167" cy="95"/>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pPr>
                <a:defRPr/>
              </a:pPr>
              <a:endParaRPr lang="ru-RU"/>
            </a:p>
          </p:txBody>
        </p:sp>
        <p:sp>
          <p:nvSpPr>
            <p:cNvPr id="204" name="Oval 202"/>
            <p:cNvSpPr>
              <a:spLocks noChangeArrowheads="1"/>
            </p:cNvSpPr>
            <p:nvPr/>
          </p:nvSpPr>
          <p:spPr bwMode="hidden">
            <a:xfrm>
              <a:off x="5044" y="3418"/>
              <a:ext cx="167" cy="95"/>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pPr>
                <a:defRPr/>
              </a:pPr>
              <a:endParaRPr lang="ru-RU"/>
            </a:p>
          </p:txBody>
        </p:sp>
        <p:sp>
          <p:nvSpPr>
            <p:cNvPr id="205" name="Oval 203"/>
            <p:cNvSpPr>
              <a:spLocks noChangeArrowheads="1"/>
            </p:cNvSpPr>
            <p:nvPr/>
          </p:nvSpPr>
          <p:spPr bwMode="hidden">
            <a:xfrm>
              <a:off x="4553" y="2873"/>
              <a:ext cx="156" cy="8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pPr>
                <a:defRPr/>
              </a:pPr>
              <a:endParaRPr lang="ru-RU"/>
            </a:p>
          </p:txBody>
        </p:sp>
        <p:sp>
          <p:nvSpPr>
            <p:cNvPr id="206" name="Oval 204"/>
            <p:cNvSpPr>
              <a:spLocks noChangeArrowheads="1"/>
            </p:cNvSpPr>
            <p:nvPr/>
          </p:nvSpPr>
          <p:spPr bwMode="hidden">
            <a:xfrm>
              <a:off x="5293" y="3116"/>
              <a:ext cx="168" cy="95"/>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pPr>
                <a:defRPr/>
              </a:pPr>
              <a:endParaRPr lang="ru-RU"/>
            </a:p>
          </p:txBody>
        </p:sp>
        <p:sp>
          <p:nvSpPr>
            <p:cNvPr id="207" name="Oval 205"/>
            <p:cNvSpPr>
              <a:spLocks noChangeArrowheads="1"/>
            </p:cNvSpPr>
            <p:nvPr/>
          </p:nvSpPr>
          <p:spPr bwMode="hidden">
            <a:xfrm>
              <a:off x="5497" y="2879"/>
              <a:ext cx="156" cy="89"/>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pPr>
                <a:defRPr/>
              </a:pPr>
              <a:endParaRPr lang="ru-RU"/>
            </a:p>
          </p:txBody>
        </p:sp>
        <p:sp>
          <p:nvSpPr>
            <p:cNvPr id="208" name="Oval 206"/>
            <p:cNvSpPr>
              <a:spLocks noChangeArrowheads="1"/>
            </p:cNvSpPr>
            <p:nvPr/>
          </p:nvSpPr>
          <p:spPr bwMode="hidden">
            <a:xfrm>
              <a:off x="4772" y="2673"/>
              <a:ext cx="156" cy="8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pPr>
                <a:defRPr/>
              </a:pPr>
              <a:endParaRPr lang="ru-RU"/>
            </a:p>
          </p:txBody>
        </p:sp>
        <p:sp>
          <p:nvSpPr>
            <p:cNvPr id="209" name="Oval 207"/>
            <p:cNvSpPr>
              <a:spLocks noChangeArrowheads="1"/>
            </p:cNvSpPr>
            <p:nvPr/>
          </p:nvSpPr>
          <p:spPr bwMode="hidden">
            <a:xfrm>
              <a:off x="4966" y="2488"/>
              <a:ext cx="156" cy="84"/>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pPr>
                <a:defRPr/>
              </a:pPr>
              <a:endParaRPr lang="ru-RU"/>
            </a:p>
          </p:txBody>
        </p:sp>
        <p:sp>
          <p:nvSpPr>
            <p:cNvPr id="210" name="Oval 208"/>
            <p:cNvSpPr>
              <a:spLocks noChangeArrowheads="1"/>
            </p:cNvSpPr>
            <p:nvPr/>
          </p:nvSpPr>
          <p:spPr bwMode="hidden">
            <a:xfrm>
              <a:off x="5444" y="2052"/>
              <a:ext cx="134" cy="7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pPr>
                <a:defRPr/>
              </a:pPr>
              <a:endParaRPr lang="ru-RU"/>
            </a:p>
          </p:txBody>
        </p:sp>
        <p:sp>
          <p:nvSpPr>
            <p:cNvPr id="211" name="Oval 209"/>
            <p:cNvSpPr>
              <a:spLocks noChangeArrowheads="1"/>
            </p:cNvSpPr>
            <p:nvPr/>
          </p:nvSpPr>
          <p:spPr bwMode="hidden">
            <a:xfrm>
              <a:off x="5161" y="2314"/>
              <a:ext cx="140" cy="7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pPr>
                <a:defRPr/>
              </a:pPr>
              <a:endParaRPr lang="ru-RU"/>
            </a:p>
          </p:txBody>
        </p:sp>
        <p:sp>
          <p:nvSpPr>
            <p:cNvPr id="212" name="Oval 210"/>
            <p:cNvSpPr>
              <a:spLocks noChangeArrowheads="1"/>
            </p:cNvSpPr>
            <p:nvPr/>
          </p:nvSpPr>
          <p:spPr bwMode="hidden">
            <a:xfrm>
              <a:off x="5318" y="2176"/>
              <a:ext cx="134" cy="61"/>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pPr>
                <a:defRPr/>
              </a:pPr>
              <a:endParaRPr lang="ru-RU"/>
            </a:p>
          </p:txBody>
        </p:sp>
        <p:sp>
          <p:nvSpPr>
            <p:cNvPr id="213" name="Oval 211"/>
            <p:cNvSpPr>
              <a:spLocks noChangeArrowheads="1"/>
            </p:cNvSpPr>
            <p:nvPr/>
          </p:nvSpPr>
          <p:spPr bwMode="hidden">
            <a:xfrm>
              <a:off x="5581" y="1933"/>
              <a:ext cx="128" cy="61"/>
            </a:xfrm>
            <a:prstGeom prst="ellipse">
              <a:avLst/>
            </a:prstGeom>
            <a:gradFill rotWithShape="0">
              <a:gsLst>
                <a:gs pos="0">
                  <a:schemeClr val="bg1"/>
                </a:gs>
                <a:gs pos="100000">
                  <a:schemeClr val="bg1">
                    <a:gamma/>
                    <a:shade val="57647"/>
                    <a:invGamma/>
                  </a:schemeClr>
                </a:gs>
              </a:gsLst>
              <a:lin ang="2700000" scaled="1"/>
            </a:gradFill>
            <a:ln w="9525">
              <a:noFill/>
              <a:round/>
              <a:headEnd/>
              <a:tailEnd/>
            </a:ln>
            <a:effectLst/>
          </p:spPr>
          <p:txBody>
            <a:bodyPr/>
            <a:lstStyle/>
            <a:p>
              <a:pPr>
                <a:defRPr/>
              </a:pPr>
              <a:endParaRPr lang="ru-RU"/>
            </a:p>
          </p:txBody>
        </p:sp>
        <p:sp>
          <p:nvSpPr>
            <p:cNvPr id="214" name="Oval 212"/>
            <p:cNvSpPr>
              <a:spLocks noChangeArrowheads="1"/>
            </p:cNvSpPr>
            <p:nvPr/>
          </p:nvSpPr>
          <p:spPr bwMode="hidden">
            <a:xfrm>
              <a:off x="5689" y="1811"/>
              <a:ext cx="128" cy="61"/>
            </a:xfrm>
            <a:prstGeom prst="ellipse">
              <a:avLst/>
            </a:prstGeom>
            <a:gradFill rotWithShape="0">
              <a:gsLst>
                <a:gs pos="0">
                  <a:schemeClr val="bg1"/>
                </a:gs>
                <a:gs pos="100000">
                  <a:schemeClr val="bg1">
                    <a:gamma/>
                    <a:shade val="57647"/>
                    <a:invGamma/>
                  </a:schemeClr>
                </a:gs>
              </a:gsLst>
              <a:lin ang="2700000" scaled="1"/>
            </a:gradFill>
            <a:ln w="9525">
              <a:noFill/>
              <a:round/>
              <a:headEnd/>
              <a:tailEnd/>
            </a:ln>
            <a:effectLst/>
          </p:spPr>
          <p:txBody>
            <a:bodyPr/>
            <a:lstStyle/>
            <a:p>
              <a:pPr>
                <a:defRPr/>
              </a:pPr>
              <a:endParaRPr lang="ru-RU"/>
            </a:p>
          </p:txBody>
        </p:sp>
        <p:sp>
          <p:nvSpPr>
            <p:cNvPr id="215" name="Oval 213"/>
            <p:cNvSpPr>
              <a:spLocks noChangeArrowheads="1"/>
            </p:cNvSpPr>
            <p:nvPr/>
          </p:nvSpPr>
          <p:spPr bwMode="hidden">
            <a:xfrm>
              <a:off x="5663" y="2680"/>
              <a:ext cx="156" cy="8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pPr>
                <a:defRPr/>
              </a:pPr>
              <a:endParaRPr lang="ru-RU"/>
            </a:p>
          </p:txBody>
        </p:sp>
        <p:sp>
          <p:nvSpPr>
            <p:cNvPr id="216" name="Oval 214"/>
            <p:cNvSpPr>
              <a:spLocks noChangeArrowheads="1"/>
            </p:cNvSpPr>
            <p:nvPr/>
          </p:nvSpPr>
          <p:spPr bwMode="hidden">
            <a:xfrm>
              <a:off x="-65" y="2865"/>
              <a:ext cx="150" cy="89"/>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pPr>
                <a:defRPr/>
              </a:pPr>
              <a:endParaRPr lang="ru-RU"/>
            </a:p>
          </p:txBody>
        </p:sp>
        <p:sp>
          <p:nvSpPr>
            <p:cNvPr id="217" name="Oval 215"/>
            <p:cNvSpPr>
              <a:spLocks noChangeArrowheads="1"/>
            </p:cNvSpPr>
            <p:nvPr/>
          </p:nvSpPr>
          <p:spPr bwMode="hidden">
            <a:xfrm>
              <a:off x="2" y="2477"/>
              <a:ext cx="156" cy="89"/>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pPr>
                <a:defRPr/>
              </a:pPr>
              <a:endParaRPr lang="ru-RU"/>
            </a:p>
          </p:txBody>
        </p:sp>
        <p:sp>
          <p:nvSpPr>
            <p:cNvPr id="218" name="Oval 216"/>
            <p:cNvSpPr>
              <a:spLocks noChangeArrowheads="1"/>
            </p:cNvSpPr>
            <p:nvPr/>
          </p:nvSpPr>
          <p:spPr bwMode="hidden">
            <a:xfrm>
              <a:off x="-9" y="1436"/>
              <a:ext cx="106"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pPr>
                <a:defRPr/>
              </a:pPr>
              <a:endParaRPr lang="ru-RU"/>
            </a:p>
          </p:txBody>
        </p:sp>
        <p:sp>
          <p:nvSpPr>
            <p:cNvPr id="219" name="Oval 217"/>
            <p:cNvSpPr>
              <a:spLocks noChangeArrowheads="1"/>
            </p:cNvSpPr>
            <p:nvPr/>
          </p:nvSpPr>
          <p:spPr bwMode="hidden">
            <a:xfrm>
              <a:off x="5624" y="4010"/>
              <a:ext cx="201" cy="106"/>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pPr>
                <a:defRPr/>
              </a:pPr>
              <a:endParaRPr lang="ru-RU"/>
            </a:p>
          </p:txBody>
        </p:sp>
      </p:grpSp>
      <p:sp>
        <p:nvSpPr>
          <p:cNvPr id="79066" name="Rectangle 218"/>
          <p:cNvSpPr>
            <a:spLocks noGrp="1" noChangeArrowheads="1"/>
          </p:cNvSpPr>
          <p:nvPr>
            <p:ph type="ctrTitle" sz="quarter"/>
          </p:nvPr>
        </p:nvSpPr>
        <p:spPr>
          <a:xfrm>
            <a:off x="685800" y="1844675"/>
            <a:ext cx="7772400" cy="1736725"/>
          </a:xfrm>
        </p:spPr>
        <p:txBody>
          <a:bodyPr anchor="b" anchorCtr="1"/>
          <a:lstStyle>
            <a:lvl1pPr>
              <a:defRPr sz="5400"/>
            </a:lvl1pPr>
          </a:lstStyle>
          <a:p>
            <a:r>
              <a:rPr lang="ru-RU" smtClean="0"/>
              <a:t>Образец заголовка</a:t>
            </a:r>
            <a:endParaRPr lang="ru-RU"/>
          </a:p>
        </p:txBody>
      </p:sp>
      <p:sp>
        <p:nvSpPr>
          <p:cNvPr id="79067" name="Rectangle 219"/>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smtClean="0"/>
              <a:t>Образец подзаголовка</a:t>
            </a:r>
            <a:endParaRPr lang="ru-RU"/>
          </a:p>
        </p:txBody>
      </p:sp>
      <p:sp>
        <p:nvSpPr>
          <p:cNvPr id="220" name="Rectangle 220"/>
          <p:cNvSpPr>
            <a:spLocks noGrp="1" noChangeArrowheads="1"/>
          </p:cNvSpPr>
          <p:nvPr>
            <p:ph type="dt" sz="quarter" idx="10"/>
          </p:nvPr>
        </p:nvSpPr>
        <p:spPr/>
        <p:txBody>
          <a:bodyPr/>
          <a:lstStyle>
            <a:lvl1pPr>
              <a:defRPr smtClean="0"/>
            </a:lvl1pPr>
          </a:lstStyle>
          <a:p>
            <a:pPr>
              <a:defRPr/>
            </a:pPr>
            <a:endParaRPr lang="ru-RU"/>
          </a:p>
        </p:txBody>
      </p:sp>
      <p:sp>
        <p:nvSpPr>
          <p:cNvPr id="221" name="Rectangle 221"/>
          <p:cNvSpPr>
            <a:spLocks noGrp="1" noChangeArrowheads="1"/>
          </p:cNvSpPr>
          <p:nvPr>
            <p:ph type="ftr" sz="quarter" idx="11"/>
          </p:nvPr>
        </p:nvSpPr>
        <p:spPr/>
        <p:txBody>
          <a:bodyPr/>
          <a:lstStyle>
            <a:lvl1pPr>
              <a:defRPr smtClean="0"/>
            </a:lvl1pPr>
          </a:lstStyle>
          <a:p>
            <a:pPr>
              <a:defRPr/>
            </a:pPr>
            <a:endParaRPr lang="ru-RU"/>
          </a:p>
        </p:txBody>
      </p:sp>
      <p:sp>
        <p:nvSpPr>
          <p:cNvPr id="222" name="Rectangle 222"/>
          <p:cNvSpPr>
            <a:spLocks noGrp="1" noChangeArrowheads="1"/>
          </p:cNvSpPr>
          <p:nvPr>
            <p:ph type="sldNum" sz="quarter" idx="12"/>
          </p:nvPr>
        </p:nvSpPr>
        <p:spPr/>
        <p:txBody>
          <a:bodyPr/>
          <a:lstStyle>
            <a:lvl1pPr>
              <a:defRPr smtClean="0"/>
            </a:lvl1pPr>
          </a:lstStyle>
          <a:p>
            <a:pPr>
              <a:defRPr/>
            </a:pPr>
            <a:fld id="{F232C037-FF0B-4091-8D1C-871B8DAC736E}"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2084388" y="296863"/>
            <a:ext cx="6823075" cy="5353050"/>
            <a:chOff x="1313" y="187"/>
            <a:chExt cx="4298" cy="3372"/>
          </a:xfrm>
        </p:grpSpPr>
        <p:grpSp>
          <p:nvGrpSpPr>
            <p:cNvPr id="3" name="Group 3"/>
            <p:cNvGrpSpPr>
              <a:grpSpLocks/>
            </p:cNvGrpSpPr>
            <p:nvPr/>
          </p:nvGrpSpPr>
          <p:grpSpPr bwMode="auto">
            <a:xfrm>
              <a:off x="2194" y="601"/>
              <a:ext cx="596" cy="447"/>
              <a:chOff x="0" y="0"/>
              <a:chExt cx="768" cy="576"/>
            </a:xfrm>
          </p:grpSpPr>
          <p:sp>
            <p:nvSpPr>
              <p:cNvPr id="135" name="Oval 4"/>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pPr>
                  <a:defRPr/>
                </a:pPr>
                <a:endParaRPr lang="ru-RU"/>
              </a:p>
            </p:txBody>
          </p:sp>
          <p:sp>
            <p:nvSpPr>
              <p:cNvPr id="136" name="Oval 5"/>
              <p:cNvSpPr>
                <a:spLocks noChangeArrowheads="1"/>
              </p:cNvSpPr>
              <p:nvPr/>
            </p:nvSpPr>
            <p:spPr bwMode="hidden">
              <a:xfrm>
                <a:off x="276" y="253"/>
                <a:ext cx="186" cy="107"/>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pPr>
                  <a:defRPr/>
                </a:pPr>
                <a:endParaRPr lang="ru-RU"/>
              </a:p>
            </p:txBody>
          </p:sp>
        </p:grpSp>
        <p:grpSp>
          <p:nvGrpSpPr>
            <p:cNvPr id="4" name="Group 6"/>
            <p:cNvGrpSpPr>
              <a:grpSpLocks/>
            </p:cNvGrpSpPr>
            <p:nvPr/>
          </p:nvGrpSpPr>
          <p:grpSpPr bwMode="auto">
            <a:xfrm>
              <a:off x="1312" y="187"/>
              <a:ext cx="4299" cy="3372"/>
              <a:chOff x="0" y="0"/>
              <a:chExt cx="5533" cy="4341"/>
            </a:xfrm>
          </p:grpSpPr>
          <p:grpSp>
            <p:nvGrpSpPr>
              <p:cNvPr id="5" name="Group 7"/>
              <p:cNvGrpSpPr>
                <a:grpSpLocks/>
              </p:cNvGrpSpPr>
              <p:nvPr/>
            </p:nvGrpSpPr>
            <p:grpSpPr bwMode="auto">
              <a:xfrm>
                <a:off x="0" y="0"/>
                <a:ext cx="5470" cy="4341"/>
                <a:chOff x="0" y="0"/>
                <a:chExt cx="5470" cy="4341"/>
              </a:xfrm>
            </p:grpSpPr>
            <p:grpSp>
              <p:nvGrpSpPr>
                <p:cNvPr id="6" name="Group 8"/>
                <p:cNvGrpSpPr>
                  <a:grpSpLocks/>
                </p:cNvGrpSpPr>
                <p:nvPr/>
              </p:nvGrpSpPr>
              <p:grpSpPr bwMode="auto">
                <a:xfrm>
                  <a:off x="1339" y="787"/>
                  <a:ext cx="2919" cy="2150"/>
                  <a:chOff x="1265" y="815"/>
                  <a:chExt cx="2919" cy="2150"/>
                </a:xfrm>
              </p:grpSpPr>
              <p:sp>
                <p:nvSpPr>
                  <p:cNvPr id="133" name="Oval 9"/>
                  <p:cNvSpPr>
                    <a:spLocks noChangeArrowheads="1"/>
                  </p:cNvSpPr>
                  <p:nvPr/>
                </p:nvSpPr>
                <p:spPr bwMode="hidden">
                  <a:xfrm>
                    <a:off x="1265" y="815"/>
                    <a:ext cx="2919" cy="2150"/>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pPr>
                      <a:defRPr/>
                    </a:pPr>
                    <a:endParaRPr lang="ru-RU"/>
                  </a:p>
                </p:txBody>
              </p:sp>
              <p:sp>
                <p:nvSpPr>
                  <p:cNvPr id="134" name="Oval 10"/>
                  <p:cNvSpPr>
                    <a:spLocks noChangeArrowheads="1"/>
                  </p:cNvSpPr>
                  <p:nvPr/>
                </p:nvSpPr>
                <p:spPr bwMode="hidden">
                  <a:xfrm>
                    <a:off x="2379" y="1601"/>
                    <a:ext cx="579" cy="406"/>
                  </a:xfrm>
                  <a:prstGeom prst="ellipse">
                    <a:avLst/>
                  </a:prstGeom>
                  <a:gradFill rotWithShape="0">
                    <a:gsLst>
                      <a:gs pos="0">
                        <a:schemeClr val="accent2"/>
                      </a:gs>
                      <a:gs pos="100000">
                        <a:schemeClr val="bg2"/>
                      </a:gs>
                    </a:gsLst>
                    <a:path path="shape">
                      <a:fillToRect l="50000" t="50000" r="50000" b="50000"/>
                    </a:path>
                  </a:gradFill>
                  <a:ln w="9525">
                    <a:noFill/>
                    <a:round/>
                    <a:headEnd/>
                    <a:tailEnd/>
                  </a:ln>
                  <a:effectLst/>
                </p:spPr>
                <p:txBody>
                  <a:bodyPr wrap="none" anchor="ctr"/>
                  <a:lstStyle/>
                  <a:p>
                    <a:pPr>
                      <a:defRPr/>
                    </a:pPr>
                    <a:endParaRPr lang="ru-RU"/>
                  </a:p>
                </p:txBody>
              </p:sp>
            </p:grpSp>
            <p:grpSp>
              <p:nvGrpSpPr>
                <p:cNvPr id="7" name="Group 11"/>
                <p:cNvGrpSpPr>
                  <a:grpSpLocks/>
                </p:cNvGrpSpPr>
                <p:nvPr/>
              </p:nvGrpSpPr>
              <p:grpSpPr bwMode="auto">
                <a:xfrm>
                  <a:off x="0" y="0"/>
                  <a:ext cx="5470" cy="4341"/>
                  <a:chOff x="0" y="0"/>
                  <a:chExt cx="5470" cy="4341"/>
                </a:xfrm>
              </p:grpSpPr>
              <p:grpSp>
                <p:nvGrpSpPr>
                  <p:cNvPr id="22" name="Group 12"/>
                  <p:cNvGrpSpPr>
                    <a:grpSpLocks/>
                  </p:cNvGrpSpPr>
                  <p:nvPr/>
                </p:nvGrpSpPr>
                <p:grpSpPr bwMode="auto">
                  <a:xfrm>
                    <a:off x="3544" y="1503"/>
                    <a:ext cx="1259" cy="2325"/>
                    <a:chOff x="3470" y="1531"/>
                    <a:chExt cx="1259" cy="2325"/>
                  </a:xfrm>
                </p:grpSpPr>
                <p:sp>
                  <p:nvSpPr>
                    <p:cNvPr id="131" name="Freeform 13"/>
                    <p:cNvSpPr>
                      <a:spLocks/>
                    </p:cNvSpPr>
                    <p:nvPr/>
                  </p:nvSpPr>
                  <p:spPr bwMode="hidden">
                    <a:xfrm rot="2711884">
                      <a:off x="2765" y="2236"/>
                      <a:ext cx="1724" cy="313"/>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pPr>
                        <a:defRPr/>
                      </a:pPr>
                      <a:endParaRPr lang="ru-RU"/>
                    </a:p>
                  </p:txBody>
                </p:sp>
                <p:sp>
                  <p:nvSpPr>
                    <p:cNvPr id="132" name="Freeform 14"/>
                    <p:cNvSpPr>
                      <a:spLocks/>
                    </p:cNvSpPr>
                    <p:nvPr/>
                  </p:nvSpPr>
                  <p:spPr bwMode="hidden">
                    <a:xfrm rot="2711884">
                      <a:off x="4022" y="3149"/>
                      <a:ext cx="924"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23" name="Group 15"/>
                  <p:cNvGrpSpPr>
                    <a:grpSpLocks/>
                  </p:cNvGrpSpPr>
                  <p:nvPr/>
                </p:nvGrpSpPr>
                <p:grpSpPr bwMode="auto">
                  <a:xfrm>
                    <a:off x="2938" y="1992"/>
                    <a:ext cx="2462" cy="1331"/>
                    <a:chOff x="2864" y="2020"/>
                    <a:chExt cx="2462" cy="1331"/>
                  </a:xfrm>
                </p:grpSpPr>
                <p:sp>
                  <p:nvSpPr>
                    <p:cNvPr id="129" name="Freeform 16"/>
                    <p:cNvSpPr>
                      <a:spLocks/>
                    </p:cNvSpPr>
                    <p:nvPr/>
                  </p:nvSpPr>
                  <p:spPr bwMode="hidden">
                    <a:xfrm rot="2104081">
                      <a:off x="2864" y="2020"/>
                      <a:ext cx="1813" cy="3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30" name="Freeform 17"/>
                    <p:cNvSpPr>
                      <a:spLocks/>
                    </p:cNvSpPr>
                    <p:nvPr/>
                  </p:nvSpPr>
                  <p:spPr bwMode="hidden">
                    <a:xfrm rot="2104081">
                      <a:off x="4352" y="2806"/>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24" name="Group 18"/>
                  <p:cNvGrpSpPr>
                    <a:grpSpLocks/>
                  </p:cNvGrpSpPr>
                  <p:nvPr/>
                </p:nvGrpSpPr>
                <p:grpSpPr bwMode="auto">
                  <a:xfrm>
                    <a:off x="2970" y="1804"/>
                    <a:ext cx="2478" cy="1064"/>
                    <a:chOff x="2896" y="1832"/>
                    <a:chExt cx="2478" cy="1064"/>
                  </a:xfrm>
                </p:grpSpPr>
                <p:sp>
                  <p:nvSpPr>
                    <p:cNvPr id="127" name="Freeform 19"/>
                    <p:cNvSpPr>
                      <a:spLocks/>
                    </p:cNvSpPr>
                    <p:nvPr/>
                  </p:nvSpPr>
                  <p:spPr bwMode="hidden">
                    <a:xfrm rot="1582915">
                      <a:off x="2896" y="1832"/>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28" name="Freeform 20"/>
                    <p:cNvSpPr>
                      <a:spLocks/>
                    </p:cNvSpPr>
                    <p:nvPr/>
                  </p:nvSpPr>
                  <p:spPr bwMode="hidden">
                    <a:xfrm rot="1582915">
                      <a:off x="4442" y="2420"/>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33" name="Group 21"/>
                  <p:cNvGrpSpPr>
                    <a:grpSpLocks/>
                  </p:cNvGrpSpPr>
                  <p:nvPr/>
                </p:nvGrpSpPr>
                <p:grpSpPr bwMode="auto">
                  <a:xfrm>
                    <a:off x="2998" y="1608"/>
                    <a:ext cx="2472" cy="927"/>
                    <a:chOff x="2924" y="1636"/>
                    <a:chExt cx="2472" cy="927"/>
                  </a:xfrm>
                </p:grpSpPr>
                <p:sp>
                  <p:nvSpPr>
                    <p:cNvPr id="125" name="Freeform 22"/>
                    <p:cNvSpPr>
                      <a:spLocks/>
                    </p:cNvSpPr>
                    <p:nvPr/>
                  </p:nvSpPr>
                  <p:spPr bwMode="hidden">
                    <a:xfrm rot="1080363">
                      <a:off x="2924" y="1636"/>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26" name="Freeform 23"/>
                    <p:cNvSpPr>
                      <a:spLocks/>
                    </p:cNvSpPr>
                    <p:nvPr/>
                  </p:nvSpPr>
                  <p:spPr bwMode="hidden">
                    <a:xfrm rot="1080363">
                      <a:off x="4495" y="2036"/>
                      <a:ext cx="901" cy="527"/>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34" name="Group 24"/>
                  <p:cNvGrpSpPr>
                    <a:grpSpLocks/>
                  </p:cNvGrpSpPr>
                  <p:nvPr/>
                </p:nvGrpSpPr>
                <p:grpSpPr bwMode="auto">
                  <a:xfrm>
                    <a:off x="3032" y="1386"/>
                    <a:ext cx="2341" cy="657"/>
                    <a:chOff x="2958" y="1414"/>
                    <a:chExt cx="2341" cy="657"/>
                  </a:xfrm>
                </p:grpSpPr>
                <p:sp>
                  <p:nvSpPr>
                    <p:cNvPr id="123" name="Freeform 25"/>
                    <p:cNvSpPr>
                      <a:spLocks/>
                    </p:cNvSpPr>
                    <p:nvPr/>
                  </p:nvSpPr>
                  <p:spPr bwMode="hidden">
                    <a:xfrm rot="463793">
                      <a:off x="2958" y="1414"/>
                      <a:ext cx="154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24" name="Freeform 26"/>
                    <p:cNvSpPr>
                      <a:spLocks/>
                    </p:cNvSpPr>
                    <p:nvPr/>
                  </p:nvSpPr>
                  <p:spPr bwMode="hidden">
                    <a:xfrm rot="463793">
                      <a:off x="4469" y="1582"/>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35" name="Group 27"/>
                  <p:cNvGrpSpPr>
                    <a:grpSpLocks/>
                  </p:cNvGrpSpPr>
                  <p:nvPr/>
                </p:nvGrpSpPr>
                <p:grpSpPr bwMode="auto">
                  <a:xfrm>
                    <a:off x="3057" y="1241"/>
                    <a:ext cx="2150" cy="342"/>
                    <a:chOff x="2983" y="1269"/>
                    <a:chExt cx="2150" cy="342"/>
                  </a:xfrm>
                </p:grpSpPr>
                <p:sp>
                  <p:nvSpPr>
                    <p:cNvPr id="121" name="Freeform 28"/>
                    <p:cNvSpPr>
                      <a:spLocks/>
                    </p:cNvSpPr>
                    <p:nvPr/>
                  </p:nvSpPr>
                  <p:spPr bwMode="hidden">
                    <a:xfrm rot="-84182">
                      <a:off x="2983" y="1290"/>
                      <a:ext cx="1404" cy="218"/>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22" name="Freeform 29"/>
                    <p:cNvSpPr>
                      <a:spLocks/>
                    </p:cNvSpPr>
                    <p:nvPr/>
                  </p:nvSpPr>
                  <p:spPr bwMode="hidden">
                    <a:xfrm rot="-84182">
                      <a:off x="4379" y="1269"/>
                      <a:ext cx="754" cy="342"/>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36" name="Group 30"/>
                  <p:cNvGrpSpPr>
                    <a:grpSpLocks/>
                  </p:cNvGrpSpPr>
                  <p:nvPr/>
                </p:nvGrpSpPr>
                <p:grpSpPr bwMode="auto">
                  <a:xfrm>
                    <a:off x="3012" y="890"/>
                    <a:ext cx="1879" cy="426"/>
                    <a:chOff x="2938" y="918"/>
                    <a:chExt cx="1879" cy="426"/>
                  </a:xfrm>
                </p:grpSpPr>
                <p:sp>
                  <p:nvSpPr>
                    <p:cNvPr id="119" name="Freeform 31"/>
                    <p:cNvSpPr>
                      <a:spLocks/>
                    </p:cNvSpPr>
                    <p:nvPr/>
                  </p:nvSpPr>
                  <p:spPr bwMode="hidden">
                    <a:xfrm rot="-802576">
                      <a:off x="2938" y="1129"/>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20" name="Freeform 32"/>
                    <p:cNvSpPr>
                      <a:spLocks/>
                    </p:cNvSpPr>
                    <p:nvPr/>
                  </p:nvSpPr>
                  <p:spPr bwMode="hidden">
                    <a:xfrm rot="-802576">
                      <a:off x="4155" y="918"/>
                      <a:ext cx="662" cy="337"/>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37" name="Group 33"/>
                  <p:cNvGrpSpPr>
                    <a:grpSpLocks/>
                  </p:cNvGrpSpPr>
                  <p:nvPr/>
                </p:nvGrpSpPr>
                <p:grpSpPr bwMode="auto">
                  <a:xfrm>
                    <a:off x="711" y="1625"/>
                    <a:ext cx="1257" cy="2326"/>
                    <a:chOff x="637" y="1653"/>
                    <a:chExt cx="1257" cy="2326"/>
                  </a:xfrm>
                </p:grpSpPr>
                <p:sp>
                  <p:nvSpPr>
                    <p:cNvPr id="117" name="Freeform 34"/>
                    <p:cNvSpPr>
                      <a:spLocks/>
                    </p:cNvSpPr>
                    <p:nvPr/>
                  </p:nvSpPr>
                  <p:spPr bwMode="hidden">
                    <a:xfrm rot="18888116" flipH="1">
                      <a:off x="876" y="2358"/>
                      <a:ext cx="1724" cy="313"/>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18" name="Freeform 35"/>
                    <p:cNvSpPr>
                      <a:spLocks/>
                    </p:cNvSpPr>
                    <p:nvPr/>
                  </p:nvSpPr>
                  <p:spPr bwMode="hidden">
                    <a:xfrm rot="18888116" flipH="1">
                      <a:off x="419" y="3271"/>
                      <a:ext cx="926"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38" name="Group 36"/>
                  <p:cNvGrpSpPr>
                    <a:grpSpLocks/>
                  </p:cNvGrpSpPr>
                  <p:nvPr/>
                </p:nvGrpSpPr>
                <p:grpSpPr bwMode="auto">
                  <a:xfrm>
                    <a:off x="69" y="2168"/>
                    <a:ext cx="2462" cy="1333"/>
                    <a:chOff x="-5" y="2196"/>
                    <a:chExt cx="2462" cy="1333"/>
                  </a:xfrm>
                </p:grpSpPr>
                <p:sp>
                  <p:nvSpPr>
                    <p:cNvPr id="115" name="Freeform 37"/>
                    <p:cNvSpPr>
                      <a:spLocks/>
                    </p:cNvSpPr>
                    <p:nvPr/>
                  </p:nvSpPr>
                  <p:spPr bwMode="hidden">
                    <a:xfrm rot="19495919" flipH="1">
                      <a:off x="644" y="2196"/>
                      <a:ext cx="1813" cy="348"/>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16" name="Freeform 38"/>
                    <p:cNvSpPr>
                      <a:spLocks/>
                    </p:cNvSpPr>
                    <p:nvPr/>
                  </p:nvSpPr>
                  <p:spPr bwMode="hidden">
                    <a:xfrm rot="19495919" flipH="1">
                      <a:off x="-5" y="2984"/>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39" name="Group 39"/>
                  <p:cNvGrpSpPr>
                    <a:grpSpLocks/>
                  </p:cNvGrpSpPr>
                  <p:nvPr/>
                </p:nvGrpSpPr>
                <p:grpSpPr bwMode="auto">
                  <a:xfrm>
                    <a:off x="22" y="1981"/>
                    <a:ext cx="2477" cy="1063"/>
                    <a:chOff x="-52" y="2009"/>
                    <a:chExt cx="2477" cy="1063"/>
                  </a:xfrm>
                </p:grpSpPr>
                <p:sp>
                  <p:nvSpPr>
                    <p:cNvPr id="113" name="Freeform 40"/>
                    <p:cNvSpPr>
                      <a:spLocks/>
                    </p:cNvSpPr>
                    <p:nvPr/>
                  </p:nvSpPr>
                  <p:spPr bwMode="hidden">
                    <a:xfrm rot="20017085" flipH="1">
                      <a:off x="689" y="2009"/>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14" name="Freeform 41"/>
                    <p:cNvSpPr>
                      <a:spLocks/>
                    </p:cNvSpPr>
                    <p:nvPr/>
                  </p:nvSpPr>
                  <p:spPr bwMode="hidden">
                    <a:xfrm rot="20017085" flipH="1">
                      <a:off x="-52" y="2596"/>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40" name="Group 42"/>
                  <p:cNvGrpSpPr>
                    <a:grpSpLocks/>
                  </p:cNvGrpSpPr>
                  <p:nvPr/>
                </p:nvGrpSpPr>
                <p:grpSpPr bwMode="auto">
                  <a:xfrm>
                    <a:off x="0" y="1786"/>
                    <a:ext cx="2472" cy="927"/>
                    <a:chOff x="-74" y="1814"/>
                    <a:chExt cx="2472" cy="927"/>
                  </a:xfrm>
                </p:grpSpPr>
                <p:sp>
                  <p:nvSpPr>
                    <p:cNvPr id="111" name="Freeform 43"/>
                    <p:cNvSpPr>
                      <a:spLocks/>
                    </p:cNvSpPr>
                    <p:nvPr/>
                  </p:nvSpPr>
                  <p:spPr bwMode="hidden">
                    <a:xfrm rot="20519637" flipH="1">
                      <a:off x="721" y="1814"/>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12" name="Freeform 44"/>
                    <p:cNvSpPr>
                      <a:spLocks/>
                    </p:cNvSpPr>
                    <p:nvPr/>
                  </p:nvSpPr>
                  <p:spPr bwMode="hidden">
                    <a:xfrm rot="20519637" flipH="1">
                      <a:off x="-74" y="2214"/>
                      <a:ext cx="901" cy="527"/>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41" name="Group 45"/>
                  <p:cNvGrpSpPr>
                    <a:grpSpLocks/>
                  </p:cNvGrpSpPr>
                  <p:nvPr/>
                </p:nvGrpSpPr>
                <p:grpSpPr bwMode="auto">
                  <a:xfrm>
                    <a:off x="97" y="1563"/>
                    <a:ext cx="2340" cy="656"/>
                    <a:chOff x="23" y="1591"/>
                    <a:chExt cx="2340" cy="656"/>
                  </a:xfrm>
                </p:grpSpPr>
                <p:sp>
                  <p:nvSpPr>
                    <p:cNvPr id="109" name="Freeform 46"/>
                    <p:cNvSpPr>
                      <a:spLocks/>
                    </p:cNvSpPr>
                    <p:nvPr/>
                  </p:nvSpPr>
                  <p:spPr bwMode="hidden">
                    <a:xfrm rot="21136207" flipH="1">
                      <a:off x="819" y="1591"/>
                      <a:ext cx="154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10" name="Freeform 47"/>
                    <p:cNvSpPr>
                      <a:spLocks/>
                    </p:cNvSpPr>
                    <p:nvPr/>
                  </p:nvSpPr>
                  <p:spPr bwMode="hidden">
                    <a:xfrm rot="21136207" flipH="1">
                      <a:off x="23" y="1758"/>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42" name="Group 48"/>
                  <p:cNvGrpSpPr>
                    <a:grpSpLocks/>
                  </p:cNvGrpSpPr>
                  <p:nvPr/>
                </p:nvGrpSpPr>
                <p:grpSpPr bwMode="auto">
                  <a:xfrm>
                    <a:off x="263" y="1417"/>
                    <a:ext cx="2150" cy="344"/>
                    <a:chOff x="189" y="1445"/>
                    <a:chExt cx="2150" cy="344"/>
                  </a:xfrm>
                </p:grpSpPr>
                <p:sp>
                  <p:nvSpPr>
                    <p:cNvPr id="107" name="Freeform 49"/>
                    <p:cNvSpPr>
                      <a:spLocks/>
                    </p:cNvSpPr>
                    <p:nvPr/>
                  </p:nvSpPr>
                  <p:spPr bwMode="hidden">
                    <a:xfrm rot="84182" flipH="1">
                      <a:off x="935" y="1466"/>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08" name="Freeform 50"/>
                    <p:cNvSpPr>
                      <a:spLocks/>
                    </p:cNvSpPr>
                    <p:nvPr/>
                  </p:nvSpPr>
                  <p:spPr bwMode="hidden">
                    <a:xfrm rot="84182" flipH="1">
                      <a:off x="189" y="1445"/>
                      <a:ext cx="754" cy="344"/>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43" name="Group 51"/>
                  <p:cNvGrpSpPr>
                    <a:grpSpLocks/>
                  </p:cNvGrpSpPr>
                  <p:nvPr/>
                </p:nvGrpSpPr>
                <p:grpSpPr bwMode="auto">
                  <a:xfrm>
                    <a:off x="579" y="1066"/>
                    <a:ext cx="1879" cy="427"/>
                    <a:chOff x="505" y="1094"/>
                    <a:chExt cx="1879" cy="427"/>
                  </a:xfrm>
                </p:grpSpPr>
                <p:sp>
                  <p:nvSpPr>
                    <p:cNvPr id="105" name="Freeform 52"/>
                    <p:cNvSpPr>
                      <a:spLocks/>
                    </p:cNvSpPr>
                    <p:nvPr/>
                  </p:nvSpPr>
                  <p:spPr bwMode="hidden">
                    <a:xfrm rot="802576" flipH="1">
                      <a:off x="1151" y="1306"/>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06" name="Freeform 53"/>
                    <p:cNvSpPr>
                      <a:spLocks/>
                    </p:cNvSpPr>
                    <p:nvPr/>
                  </p:nvSpPr>
                  <p:spPr bwMode="hidden">
                    <a:xfrm rot="802576" flipH="1">
                      <a:off x="505" y="1094"/>
                      <a:ext cx="662" cy="33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44" name="Group 54"/>
                  <p:cNvGrpSpPr>
                    <a:grpSpLocks/>
                  </p:cNvGrpSpPr>
                  <p:nvPr/>
                </p:nvGrpSpPr>
                <p:grpSpPr bwMode="auto">
                  <a:xfrm>
                    <a:off x="690" y="872"/>
                    <a:ext cx="1849" cy="553"/>
                    <a:chOff x="616" y="900"/>
                    <a:chExt cx="1849" cy="553"/>
                  </a:xfrm>
                </p:grpSpPr>
                <p:sp>
                  <p:nvSpPr>
                    <p:cNvPr id="103" name="Freeform 55"/>
                    <p:cNvSpPr>
                      <a:spLocks/>
                    </p:cNvSpPr>
                    <p:nvPr/>
                  </p:nvSpPr>
                  <p:spPr bwMode="hidden">
                    <a:xfrm rot="1277471" flipH="1">
                      <a:off x="1232" y="1238"/>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04" name="Freeform 56"/>
                    <p:cNvSpPr>
                      <a:spLocks/>
                    </p:cNvSpPr>
                    <p:nvPr/>
                  </p:nvSpPr>
                  <p:spPr bwMode="hidden">
                    <a:xfrm rot="1277471" flipH="1">
                      <a:off x="616" y="900"/>
                      <a:ext cx="662" cy="337"/>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45" name="Group 57"/>
                  <p:cNvGrpSpPr>
                    <a:grpSpLocks/>
                  </p:cNvGrpSpPr>
                  <p:nvPr/>
                </p:nvGrpSpPr>
                <p:grpSpPr bwMode="auto">
                  <a:xfrm>
                    <a:off x="911" y="590"/>
                    <a:ext cx="1767" cy="742"/>
                    <a:chOff x="911" y="590"/>
                    <a:chExt cx="1767" cy="742"/>
                  </a:xfrm>
                </p:grpSpPr>
                <p:sp>
                  <p:nvSpPr>
                    <p:cNvPr id="101" name="Freeform 58"/>
                    <p:cNvSpPr>
                      <a:spLocks/>
                    </p:cNvSpPr>
                    <p:nvPr/>
                  </p:nvSpPr>
                  <p:spPr bwMode="hidden">
                    <a:xfrm rot="2028410" flipH="1">
                      <a:off x="1445" y="111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02" name="Freeform 59"/>
                    <p:cNvSpPr>
                      <a:spLocks/>
                    </p:cNvSpPr>
                    <p:nvPr/>
                  </p:nvSpPr>
                  <p:spPr bwMode="hidden">
                    <a:xfrm rot="2028410" flipH="1">
                      <a:off x="911" y="590"/>
                      <a:ext cx="662" cy="337"/>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46" name="Group 60"/>
                  <p:cNvGrpSpPr>
                    <a:grpSpLocks/>
                  </p:cNvGrpSpPr>
                  <p:nvPr/>
                </p:nvGrpSpPr>
                <p:grpSpPr bwMode="auto">
                  <a:xfrm>
                    <a:off x="1120" y="300"/>
                    <a:ext cx="1693" cy="892"/>
                    <a:chOff x="1120" y="300"/>
                    <a:chExt cx="1693" cy="892"/>
                  </a:xfrm>
                </p:grpSpPr>
                <p:sp>
                  <p:nvSpPr>
                    <p:cNvPr id="99" name="Freeform 61"/>
                    <p:cNvSpPr>
                      <a:spLocks/>
                    </p:cNvSpPr>
                    <p:nvPr/>
                  </p:nvSpPr>
                  <p:spPr bwMode="hidden">
                    <a:xfrm rot="2664424" flipH="1">
                      <a:off x="1562" y="977"/>
                      <a:ext cx="125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00" name="Freeform 62"/>
                    <p:cNvSpPr>
                      <a:spLocks/>
                    </p:cNvSpPr>
                    <p:nvPr/>
                  </p:nvSpPr>
                  <p:spPr bwMode="hidden">
                    <a:xfrm rot="2664424" flipH="1">
                      <a:off x="1120" y="300"/>
                      <a:ext cx="672" cy="33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47" name="Group 63"/>
                  <p:cNvGrpSpPr>
                    <a:grpSpLocks/>
                  </p:cNvGrpSpPr>
                  <p:nvPr/>
                </p:nvGrpSpPr>
                <p:grpSpPr bwMode="auto">
                  <a:xfrm>
                    <a:off x="1707" y="75"/>
                    <a:ext cx="778" cy="1514"/>
                    <a:chOff x="1633" y="103"/>
                    <a:chExt cx="778" cy="1514"/>
                  </a:xfrm>
                </p:grpSpPr>
                <p:sp>
                  <p:nvSpPr>
                    <p:cNvPr id="97" name="Freeform 64"/>
                    <p:cNvSpPr>
                      <a:spLocks/>
                    </p:cNvSpPr>
                    <p:nvPr/>
                  </p:nvSpPr>
                  <p:spPr bwMode="hidden">
                    <a:xfrm rot="3473776" flipH="1">
                      <a:off x="1753" y="959"/>
                      <a:ext cx="110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98" name="Freeform 65"/>
                    <p:cNvSpPr>
                      <a:spLocks/>
                    </p:cNvSpPr>
                    <p:nvPr/>
                  </p:nvSpPr>
                  <p:spPr bwMode="hidden">
                    <a:xfrm rot="3473776" flipH="1">
                      <a:off x="1506" y="230"/>
                      <a:ext cx="591"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48" name="Group 66"/>
                  <p:cNvGrpSpPr>
                    <a:grpSpLocks/>
                  </p:cNvGrpSpPr>
                  <p:nvPr/>
                </p:nvGrpSpPr>
                <p:grpSpPr bwMode="auto">
                  <a:xfrm>
                    <a:off x="2009" y="0"/>
                    <a:ext cx="635" cy="1535"/>
                    <a:chOff x="1935" y="28"/>
                    <a:chExt cx="635" cy="1535"/>
                  </a:xfrm>
                </p:grpSpPr>
                <p:sp>
                  <p:nvSpPr>
                    <p:cNvPr id="95" name="Freeform 67"/>
                    <p:cNvSpPr>
                      <a:spLocks/>
                    </p:cNvSpPr>
                    <p:nvPr/>
                  </p:nvSpPr>
                  <p:spPr bwMode="hidden">
                    <a:xfrm rot="4126480" flipH="1">
                      <a:off x="1932" y="925"/>
                      <a:ext cx="106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96" name="Freeform 68"/>
                    <p:cNvSpPr>
                      <a:spLocks/>
                    </p:cNvSpPr>
                    <p:nvPr/>
                  </p:nvSpPr>
                  <p:spPr bwMode="hidden">
                    <a:xfrm rot="4126480" flipH="1">
                      <a:off x="1819" y="144"/>
                      <a:ext cx="570"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grpSp>
                <p:nvGrpSpPr>
                  <p:cNvPr id="49" name="Group 69"/>
                  <p:cNvGrpSpPr>
                    <a:grpSpLocks/>
                  </p:cNvGrpSpPr>
                  <p:nvPr/>
                </p:nvGrpSpPr>
                <p:grpSpPr bwMode="auto">
                  <a:xfrm>
                    <a:off x="2896" y="644"/>
                    <a:ext cx="1846" cy="566"/>
                    <a:chOff x="2822" y="672"/>
                    <a:chExt cx="1846" cy="566"/>
                  </a:xfrm>
                </p:grpSpPr>
                <p:sp>
                  <p:nvSpPr>
                    <p:cNvPr id="93" name="Freeform 70"/>
                    <p:cNvSpPr>
                      <a:spLocks/>
                    </p:cNvSpPr>
                    <p:nvPr/>
                  </p:nvSpPr>
                  <p:spPr bwMode="hidden">
                    <a:xfrm rot="-1325434">
                      <a:off x="2822" y="1023"/>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94" name="Freeform 71"/>
                    <p:cNvSpPr>
                      <a:spLocks/>
                    </p:cNvSpPr>
                    <p:nvPr/>
                  </p:nvSpPr>
                  <p:spPr bwMode="hidden">
                    <a:xfrm rot="-1325434">
                      <a:off x="4005" y="672"/>
                      <a:ext cx="663" cy="33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50" name="Group 72"/>
                  <p:cNvGrpSpPr>
                    <a:grpSpLocks/>
                  </p:cNvGrpSpPr>
                  <p:nvPr/>
                </p:nvGrpSpPr>
                <p:grpSpPr bwMode="auto">
                  <a:xfrm>
                    <a:off x="2757" y="417"/>
                    <a:ext cx="1782" cy="717"/>
                    <a:chOff x="2683" y="445"/>
                    <a:chExt cx="1782" cy="717"/>
                  </a:xfrm>
                </p:grpSpPr>
                <p:sp>
                  <p:nvSpPr>
                    <p:cNvPr id="91" name="Freeform 73"/>
                    <p:cNvSpPr>
                      <a:spLocks/>
                    </p:cNvSpPr>
                    <p:nvPr/>
                  </p:nvSpPr>
                  <p:spPr bwMode="hidden">
                    <a:xfrm rot="-1921064">
                      <a:off x="2683" y="94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92" name="Freeform 74"/>
                    <p:cNvSpPr>
                      <a:spLocks/>
                    </p:cNvSpPr>
                    <p:nvPr/>
                  </p:nvSpPr>
                  <p:spPr bwMode="hidden">
                    <a:xfrm rot="-1921064">
                      <a:off x="3803" y="445"/>
                      <a:ext cx="662" cy="33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sp>
                <p:nvSpPr>
                  <p:cNvPr id="56" name="Freeform 75"/>
                  <p:cNvSpPr>
                    <a:spLocks/>
                  </p:cNvSpPr>
                  <p:nvPr/>
                </p:nvSpPr>
                <p:spPr bwMode="hidden">
                  <a:xfrm rot="4578755" flipH="1">
                    <a:off x="2176" y="949"/>
                    <a:ext cx="1026" cy="14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a:noFill/>
                    <a:round/>
                    <a:headEnd/>
                    <a:tailEnd/>
                  </a:ln>
                  <a:effectLst/>
                </p:spPr>
                <p:txBody>
                  <a:bodyPr wrap="none" anchor="ctr"/>
                  <a:lstStyle/>
                  <a:p>
                    <a:pPr>
                      <a:defRPr/>
                    </a:pPr>
                    <a:endParaRPr lang="ru-RU"/>
                  </a:p>
                </p:txBody>
              </p:sp>
              <p:sp>
                <p:nvSpPr>
                  <p:cNvPr id="57" name="Freeform 76"/>
                  <p:cNvSpPr>
                    <a:spLocks/>
                  </p:cNvSpPr>
                  <p:nvPr/>
                </p:nvSpPr>
                <p:spPr bwMode="hidden">
                  <a:xfrm rot="4578755" flipH="1">
                    <a:off x="2199" y="196"/>
                    <a:ext cx="552" cy="22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pPr>
                      <a:defRPr/>
                    </a:pPr>
                    <a:endParaRPr lang="ru-RU"/>
                  </a:p>
                </p:txBody>
              </p:sp>
              <p:grpSp>
                <p:nvGrpSpPr>
                  <p:cNvPr id="51" name="Group 77"/>
                  <p:cNvGrpSpPr>
                    <a:grpSpLocks/>
                  </p:cNvGrpSpPr>
                  <p:nvPr/>
                </p:nvGrpSpPr>
                <p:grpSpPr bwMode="auto">
                  <a:xfrm>
                    <a:off x="2874" y="13"/>
                    <a:ext cx="639" cy="1520"/>
                    <a:chOff x="2800" y="41"/>
                    <a:chExt cx="639" cy="1520"/>
                  </a:xfrm>
                </p:grpSpPr>
                <p:sp>
                  <p:nvSpPr>
                    <p:cNvPr id="89" name="Freeform 78"/>
                    <p:cNvSpPr>
                      <a:spLocks/>
                    </p:cNvSpPr>
                    <p:nvPr/>
                  </p:nvSpPr>
                  <p:spPr bwMode="hidden">
                    <a:xfrm rot="-3857755">
                      <a:off x="2361" y="938"/>
                      <a:ext cx="1062" cy="1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90" name="Freeform 79"/>
                    <p:cNvSpPr>
                      <a:spLocks/>
                    </p:cNvSpPr>
                    <p:nvPr/>
                  </p:nvSpPr>
                  <p:spPr bwMode="hidden">
                    <a:xfrm rot="-3857755">
                      <a:off x="3010" y="182"/>
                      <a:ext cx="570" cy="28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52" name="Group 80"/>
                  <p:cNvGrpSpPr>
                    <a:grpSpLocks/>
                  </p:cNvGrpSpPr>
                  <p:nvPr/>
                </p:nvGrpSpPr>
                <p:grpSpPr bwMode="auto">
                  <a:xfrm>
                    <a:off x="3009" y="135"/>
                    <a:ext cx="1016" cy="1463"/>
                    <a:chOff x="2935" y="163"/>
                    <a:chExt cx="1016" cy="1463"/>
                  </a:xfrm>
                </p:grpSpPr>
                <p:sp>
                  <p:nvSpPr>
                    <p:cNvPr id="87" name="Freeform 81"/>
                    <p:cNvSpPr>
                      <a:spLocks/>
                    </p:cNvSpPr>
                    <p:nvPr/>
                  </p:nvSpPr>
                  <p:spPr bwMode="hidden">
                    <a:xfrm rot="-2777260">
                      <a:off x="2492" y="914"/>
                      <a:ext cx="1155" cy="27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88" name="Freeform 82"/>
                    <p:cNvSpPr>
                      <a:spLocks/>
                    </p:cNvSpPr>
                    <p:nvPr/>
                  </p:nvSpPr>
                  <p:spPr bwMode="hidden">
                    <a:xfrm rot="-2777260">
                      <a:off x="3429" y="262"/>
                      <a:ext cx="621" cy="42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53" name="Group 83"/>
                  <p:cNvGrpSpPr>
                    <a:grpSpLocks/>
                  </p:cNvGrpSpPr>
                  <p:nvPr/>
                </p:nvGrpSpPr>
                <p:grpSpPr bwMode="auto">
                  <a:xfrm>
                    <a:off x="2805" y="4"/>
                    <a:ext cx="241" cy="1448"/>
                    <a:chOff x="2731" y="32"/>
                    <a:chExt cx="241" cy="1448"/>
                  </a:xfrm>
                </p:grpSpPr>
                <p:sp>
                  <p:nvSpPr>
                    <p:cNvPr id="85" name="Freeform 84"/>
                    <p:cNvSpPr>
                      <a:spLocks/>
                    </p:cNvSpPr>
                    <p:nvPr/>
                  </p:nvSpPr>
                  <p:spPr bwMode="hidden">
                    <a:xfrm rot="-4903748">
                      <a:off x="2297" y="960"/>
                      <a:ext cx="954" cy="8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86" name="Freeform 85"/>
                    <p:cNvSpPr>
                      <a:spLocks/>
                    </p:cNvSpPr>
                    <p:nvPr/>
                  </p:nvSpPr>
                  <p:spPr bwMode="hidden">
                    <a:xfrm rot="-4903748">
                      <a:off x="2649" y="221"/>
                      <a:ext cx="512" cy="134"/>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pPr>
                        <a:defRPr/>
                      </a:pPr>
                      <a:endParaRPr lang="ru-RU"/>
                    </a:p>
                  </p:txBody>
                </p:sp>
              </p:grpSp>
              <p:grpSp>
                <p:nvGrpSpPr>
                  <p:cNvPr id="54" name="Group 86"/>
                  <p:cNvGrpSpPr>
                    <a:grpSpLocks/>
                  </p:cNvGrpSpPr>
                  <p:nvPr/>
                </p:nvGrpSpPr>
                <p:grpSpPr bwMode="auto">
                  <a:xfrm>
                    <a:off x="1017" y="1741"/>
                    <a:ext cx="1084" cy="2449"/>
                    <a:chOff x="943" y="1769"/>
                    <a:chExt cx="1084" cy="2449"/>
                  </a:xfrm>
                </p:grpSpPr>
                <p:sp>
                  <p:nvSpPr>
                    <p:cNvPr id="83" name="Freeform 87"/>
                    <p:cNvSpPr>
                      <a:spLocks/>
                    </p:cNvSpPr>
                    <p:nvPr/>
                  </p:nvSpPr>
                  <p:spPr bwMode="hidden">
                    <a:xfrm rot="18335692" flipH="1">
                      <a:off x="1010" y="2475"/>
                      <a:ext cx="1724" cy="31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84" name="Freeform 88"/>
                    <p:cNvSpPr>
                      <a:spLocks/>
                    </p:cNvSpPr>
                    <p:nvPr/>
                  </p:nvSpPr>
                  <p:spPr bwMode="hidden">
                    <a:xfrm rot="18335692" flipH="1">
                      <a:off x="726" y="3511"/>
                      <a:ext cx="924"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55" name="Group 89"/>
                  <p:cNvGrpSpPr>
                    <a:grpSpLocks/>
                  </p:cNvGrpSpPr>
                  <p:nvPr/>
                </p:nvGrpSpPr>
                <p:grpSpPr bwMode="auto">
                  <a:xfrm>
                    <a:off x="1529" y="1908"/>
                    <a:ext cx="766" cy="2372"/>
                    <a:chOff x="1455" y="1936"/>
                    <a:chExt cx="766" cy="2372"/>
                  </a:xfrm>
                </p:grpSpPr>
                <p:sp>
                  <p:nvSpPr>
                    <p:cNvPr id="81" name="Freeform 90"/>
                    <p:cNvSpPr>
                      <a:spLocks/>
                    </p:cNvSpPr>
                    <p:nvPr/>
                  </p:nvSpPr>
                  <p:spPr bwMode="hidden">
                    <a:xfrm rot="17542885" flipH="1">
                      <a:off x="1268" y="2578"/>
                      <a:ext cx="1595" cy="31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82" name="Freeform 91"/>
                    <p:cNvSpPr>
                      <a:spLocks/>
                    </p:cNvSpPr>
                    <p:nvPr/>
                  </p:nvSpPr>
                  <p:spPr bwMode="hidden">
                    <a:xfrm rot="17542885" flipH="1">
                      <a:off x="1272" y="3635"/>
                      <a:ext cx="856"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58" name="Group 92"/>
                  <p:cNvGrpSpPr>
                    <a:grpSpLocks/>
                  </p:cNvGrpSpPr>
                  <p:nvPr/>
                </p:nvGrpSpPr>
                <p:grpSpPr bwMode="auto">
                  <a:xfrm rot="88588">
                    <a:off x="2060" y="1961"/>
                    <a:ext cx="460" cy="2329"/>
                    <a:chOff x="1954" y="1989"/>
                    <a:chExt cx="493" cy="2604"/>
                  </a:xfrm>
                </p:grpSpPr>
                <p:sp>
                  <p:nvSpPr>
                    <p:cNvPr id="79" name="Freeform 93"/>
                    <p:cNvSpPr>
                      <a:spLocks/>
                    </p:cNvSpPr>
                    <p:nvPr/>
                  </p:nvSpPr>
                  <p:spPr bwMode="hidden">
                    <a:xfrm rot="16782062" flipH="1">
                      <a:off x="1441" y="2694"/>
                      <a:ext cx="1711" cy="30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80" name="Freeform 94"/>
                    <p:cNvSpPr>
                      <a:spLocks/>
                    </p:cNvSpPr>
                    <p:nvPr/>
                  </p:nvSpPr>
                  <p:spPr bwMode="hidden">
                    <a:xfrm rot="16782062" flipH="1">
                      <a:off x="1732" y="3897"/>
                      <a:ext cx="918" cy="47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59" name="Group 95"/>
                  <p:cNvGrpSpPr>
                    <a:grpSpLocks/>
                  </p:cNvGrpSpPr>
                  <p:nvPr/>
                </p:nvGrpSpPr>
                <p:grpSpPr bwMode="auto">
                  <a:xfrm>
                    <a:off x="3408" y="1689"/>
                    <a:ext cx="1125" cy="2425"/>
                    <a:chOff x="3334" y="1717"/>
                    <a:chExt cx="1125" cy="2425"/>
                  </a:xfrm>
                </p:grpSpPr>
                <p:sp>
                  <p:nvSpPr>
                    <p:cNvPr id="77" name="Freeform 96"/>
                    <p:cNvSpPr>
                      <a:spLocks/>
                    </p:cNvSpPr>
                    <p:nvPr/>
                  </p:nvSpPr>
                  <p:spPr bwMode="hidden">
                    <a:xfrm rot="3144576">
                      <a:off x="2628" y="2423"/>
                      <a:ext cx="1724" cy="31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pPr>
                        <a:defRPr/>
                      </a:pPr>
                      <a:endParaRPr lang="ru-RU"/>
                    </a:p>
                  </p:txBody>
                </p:sp>
                <p:sp>
                  <p:nvSpPr>
                    <p:cNvPr id="78" name="Freeform 97"/>
                    <p:cNvSpPr>
                      <a:spLocks/>
                    </p:cNvSpPr>
                    <p:nvPr/>
                  </p:nvSpPr>
                  <p:spPr bwMode="hidden">
                    <a:xfrm rot="3144576">
                      <a:off x="3752" y="3435"/>
                      <a:ext cx="924"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60" name="Group 98"/>
                  <p:cNvGrpSpPr>
                    <a:grpSpLocks/>
                  </p:cNvGrpSpPr>
                  <p:nvPr/>
                </p:nvGrpSpPr>
                <p:grpSpPr bwMode="auto">
                  <a:xfrm>
                    <a:off x="3255" y="1839"/>
                    <a:ext cx="882" cy="2424"/>
                    <a:chOff x="3181" y="1867"/>
                    <a:chExt cx="882" cy="2424"/>
                  </a:xfrm>
                </p:grpSpPr>
                <p:sp>
                  <p:nvSpPr>
                    <p:cNvPr id="75" name="Freeform 99"/>
                    <p:cNvSpPr>
                      <a:spLocks/>
                    </p:cNvSpPr>
                    <p:nvPr/>
                  </p:nvSpPr>
                  <p:spPr bwMode="hidden">
                    <a:xfrm rot="3745735">
                      <a:off x="2506" y="2542"/>
                      <a:ext cx="1649" cy="29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pPr>
                        <a:defRPr/>
                      </a:pPr>
                      <a:endParaRPr lang="ru-RU"/>
                    </a:p>
                  </p:txBody>
                </p:sp>
                <p:sp>
                  <p:nvSpPr>
                    <p:cNvPr id="76" name="Freeform 100"/>
                    <p:cNvSpPr>
                      <a:spLocks/>
                    </p:cNvSpPr>
                    <p:nvPr/>
                  </p:nvSpPr>
                  <p:spPr bwMode="hidden">
                    <a:xfrm rot="3745735">
                      <a:off x="3387" y="3615"/>
                      <a:ext cx="884" cy="46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pPr>
                        <a:defRPr/>
                      </a:pPr>
                      <a:endParaRPr lang="ru-RU"/>
                    </a:p>
                  </p:txBody>
                </p:sp>
              </p:grpSp>
              <p:grpSp>
                <p:nvGrpSpPr>
                  <p:cNvPr id="61" name="Group 101"/>
                  <p:cNvGrpSpPr>
                    <a:grpSpLocks/>
                  </p:cNvGrpSpPr>
                  <p:nvPr/>
                </p:nvGrpSpPr>
                <p:grpSpPr bwMode="auto">
                  <a:xfrm>
                    <a:off x="3080" y="1956"/>
                    <a:ext cx="620" cy="2385"/>
                    <a:chOff x="3006" y="1984"/>
                    <a:chExt cx="620" cy="2385"/>
                  </a:xfrm>
                </p:grpSpPr>
                <p:sp>
                  <p:nvSpPr>
                    <p:cNvPr id="73" name="Freeform 102"/>
                    <p:cNvSpPr>
                      <a:spLocks/>
                    </p:cNvSpPr>
                    <p:nvPr/>
                  </p:nvSpPr>
                  <p:spPr bwMode="hidden">
                    <a:xfrm rot="4286818">
                      <a:off x="2329" y="2661"/>
                      <a:ext cx="1600"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pPr>
                        <a:defRPr/>
                      </a:pPr>
                      <a:endParaRPr lang="ru-RU"/>
                    </a:p>
                  </p:txBody>
                </p:sp>
                <p:sp>
                  <p:nvSpPr>
                    <p:cNvPr id="74" name="Freeform 103"/>
                    <p:cNvSpPr>
                      <a:spLocks/>
                    </p:cNvSpPr>
                    <p:nvPr/>
                  </p:nvSpPr>
                  <p:spPr bwMode="hidden">
                    <a:xfrm rot="4286818">
                      <a:off x="3003" y="3747"/>
                      <a:ext cx="859"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pPr>
                        <a:defRPr/>
                      </a:pPr>
                      <a:endParaRPr lang="ru-RU"/>
                    </a:p>
                  </p:txBody>
                </p:sp>
              </p:grpSp>
              <p:grpSp>
                <p:nvGrpSpPr>
                  <p:cNvPr id="62" name="Group 104"/>
                  <p:cNvGrpSpPr>
                    <a:grpSpLocks/>
                  </p:cNvGrpSpPr>
                  <p:nvPr/>
                </p:nvGrpSpPr>
                <p:grpSpPr bwMode="auto">
                  <a:xfrm>
                    <a:off x="2893" y="2072"/>
                    <a:ext cx="404" cy="2220"/>
                    <a:chOff x="2819" y="2100"/>
                    <a:chExt cx="404" cy="2220"/>
                  </a:xfrm>
                </p:grpSpPr>
                <p:sp>
                  <p:nvSpPr>
                    <p:cNvPr id="71" name="Freeform 105"/>
                    <p:cNvSpPr>
                      <a:spLocks/>
                    </p:cNvSpPr>
                    <p:nvPr/>
                  </p:nvSpPr>
                  <p:spPr bwMode="hidden">
                    <a:xfrm rot="4898956">
                      <a:off x="2206" y="2713"/>
                      <a:ext cx="147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pPr>
                        <a:defRPr/>
                      </a:pPr>
                      <a:endParaRPr lang="ru-RU"/>
                    </a:p>
                  </p:txBody>
                </p:sp>
                <p:sp>
                  <p:nvSpPr>
                    <p:cNvPr id="72" name="Freeform 106"/>
                    <p:cNvSpPr>
                      <a:spLocks/>
                    </p:cNvSpPr>
                    <p:nvPr/>
                  </p:nvSpPr>
                  <p:spPr bwMode="hidden">
                    <a:xfrm rot="4898956">
                      <a:off x="2636" y="3732"/>
                      <a:ext cx="790" cy="38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pPr>
                        <a:defRPr/>
                      </a:pPr>
                      <a:endParaRPr lang="ru-RU"/>
                    </a:p>
                  </p:txBody>
                </p:sp>
              </p:grpSp>
              <p:grpSp>
                <p:nvGrpSpPr>
                  <p:cNvPr id="63" name="Group 107"/>
                  <p:cNvGrpSpPr>
                    <a:grpSpLocks/>
                  </p:cNvGrpSpPr>
                  <p:nvPr/>
                </p:nvGrpSpPr>
                <p:grpSpPr bwMode="auto">
                  <a:xfrm>
                    <a:off x="2372" y="2107"/>
                    <a:ext cx="427" cy="2185"/>
                    <a:chOff x="2287" y="2135"/>
                    <a:chExt cx="427" cy="2185"/>
                  </a:xfrm>
                </p:grpSpPr>
                <p:sp>
                  <p:nvSpPr>
                    <p:cNvPr id="69" name="Freeform 108"/>
                    <p:cNvSpPr>
                      <a:spLocks/>
                    </p:cNvSpPr>
                    <p:nvPr/>
                  </p:nvSpPr>
                  <p:spPr bwMode="hidden">
                    <a:xfrm rot="5755659">
                      <a:off x="1901" y="2760"/>
                      <a:ext cx="1437" cy="188"/>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w="9525">
                      <a:noFill/>
                      <a:round/>
                      <a:headEnd/>
                      <a:tailEnd/>
                    </a:ln>
                    <a:effectLst/>
                  </p:spPr>
                  <p:txBody>
                    <a:bodyPr wrap="none" anchor="ctr"/>
                    <a:lstStyle/>
                    <a:p>
                      <a:pPr>
                        <a:defRPr/>
                      </a:pPr>
                      <a:endParaRPr lang="ru-RU"/>
                    </a:p>
                  </p:txBody>
                </p:sp>
                <p:sp>
                  <p:nvSpPr>
                    <p:cNvPr id="70" name="Freeform 109"/>
                    <p:cNvSpPr>
                      <a:spLocks/>
                    </p:cNvSpPr>
                    <p:nvPr/>
                  </p:nvSpPr>
                  <p:spPr bwMode="hidden">
                    <a:xfrm rot="5755659">
                      <a:off x="2049" y="3787"/>
                      <a:ext cx="771" cy="29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pPr>
                        <a:defRPr/>
                      </a:pPr>
                      <a:endParaRPr lang="ru-RU"/>
                    </a:p>
                  </p:txBody>
                </p:sp>
              </p:grpSp>
            </p:grpSp>
          </p:grpSp>
          <p:grpSp>
            <p:nvGrpSpPr>
              <p:cNvPr id="64" name="Group 110"/>
              <p:cNvGrpSpPr>
                <a:grpSpLocks/>
              </p:cNvGrpSpPr>
              <p:nvPr/>
            </p:nvGrpSpPr>
            <p:grpSpPr bwMode="auto">
              <a:xfrm>
                <a:off x="73" y="313"/>
                <a:ext cx="5460" cy="3667"/>
                <a:chOff x="73" y="313"/>
                <a:chExt cx="5460" cy="3667"/>
              </a:xfrm>
            </p:grpSpPr>
            <p:grpSp>
              <p:nvGrpSpPr>
                <p:cNvPr id="65" name="Group 111"/>
                <p:cNvGrpSpPr>
                  <a:grpSpLocks/>
                </p:cNvGrpSpPr>
                <p:nvPr/>
              </p:nvGrpSpPr>
              <p:grpSpPr bwMode="auto">
                <a:xfrm>
                  <a:off x="73" y="313"/>
                  <a:ext cx="5460" cy="3667"/>
                  <a:chOff x="73" y="313"/>
                  <a:chExt cx="5460" cy="3667"/>
                </a:xfrm>
              </p:grpSpPr>
              <p:sp>
                <p:nvSpPr>
                  <p:cNvPr id="26" name="Arc 112"/>
                  <p:cNvSpPr>
                    <a:spLocks/>
                  </p:cNvSpPr>
                  <p:nvPr/>
                </p:nvSpPr>
                <p:spPr bwMode="hidden">
                  <a:xfrm flipV="1">
                    <a:off x="2965" y="456"/>
                    <a:ext cx="2568" cy="2047"/>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599"/>
                          <a:pt x="17826" y="21600"/>
                        </a:cubicBezTo>
                        <a:cubicBezTo>
                          <a:pt x="10696" y="21600"/>
                          <a:pt x="4025" y="18081"/>
                          <a:pt x="-1" y="12197"/>
                        </a:cubicBezTo>
                      </a:path>
                      <a:path w="36729" h="21600" stroke="0" extrusionOk="0">
                        <a:moveTo>
                          <a:pt x="36729" y="10451"/>
                        </a:moveTo>
                        <a:cubicBezTo>
                          <a:pt x="32926" y="17330"/>
                          <a:pt x="25686" y="21599"/>
                          <a:pt x="17826" y="21600"/>
                        </a:cubicBezTo>
                        <a:cubicBezTo>
                          <a:pt x="10696" y="21600"/>
                          <a:pt x="4025" y="18081"/>
                          <a:pt x="-1" y="12197"/>
                        </a:cubicBezTo>
                        <a:lnTo>
                          <a:pt x="17826" y="0"/>
                        </a:lnTo>
                        <a:close/>
                      </a:path>
                    </a:pathLst>
                  </a:custGeom>
                  <a:noFill/>
                  <a:ln w="9525">
                    <a:solidFill>
                      <a:schemeClr val="accent1"/>
                    </a:solidFill>
                    <a:round/>
                    <a:headEnd/>
                    <a:tailEnd/>
                  </a:ln>
                  <a:effectLst/>
                </p:spPr>
                <p:txBody>
                  <a:bodyPr wrap="none" anchor="ctr"/>
                  <a:lstStyle/>
                  <a:p>
                    <a:pPr>
                      <a:defRPr/>
                    </a:pPr>
                    <a:endParaRPr lang="ru-RU"/>
                  </a:p>
                </p:txBody>
              </p:sp>
              <p:sp>
                <p:nvSpPr>
                  <p:cNvPr id="27" name="Arc 113"/>
                  <p:cNvSpPr>
                    <a:spLocks/>
                  </p:cNvSpPr>
                  <p:nvPr/>
                </p:nvSpPr>
                <p:spPr bwMode="hidden">
                  <a:xfrm flipH="1">
                    <a:off x="387" y="1601"/>
                    <a:ext cx="2017" cy="2379"/>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1"/>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1"/>
                          <a:pt x="8873" y="0"/>
                        </a:cubicBezTo>
                        <a:cubicBezTo>
                          <a:pt x="20802" y="0"/>
                          <a:pt x="30473" y="9670"/>
                          <a:pt x="30473" y="21600"/>
                        </a:cubicBezTo>
                        <a:cubicBezTo>
                          <a:pt x="30473" y="21835"/>
                          <a:pt x="30469" y="22070"/>
                          <a:pt x="30461" y="22304"/>
                        </a:cubicBezTo>
                        <a:lnTo>
                          <a:pt x="8873" y="21600"/>
                        </a:lnTo>
                        <a:close/>
                      </a:path>
                    </a:pathLst>
                  </a:custGeom>
                  <a:noFill/>
                  <a:ln w="9525">
                    <a:solidFill>
                      <a:schemeClr val="folHlink"/>
                    </a:solidFill>
                    <a:round/>
                    <a:headEnd/>
                    <a:tailEnd/>
                  </a:ln>
                  <a:effectLst/>
                </p:spPr>
                <p:txBody>
                  <a:bodyPr wrap="none" anchor="ctr"/>
                  <a:lstStyle/>
                  <a:p>
                    <a:pPr>
                      <a:defRPr/>
                    </a:pPr>
                    <a:endParaRPr lang="ru-RU"/>
                  </a:p>
                </p:txBody>
              </p:sp>
              <p:sp>
                <p:nvSpPr>
                  <p:cNvPr id="28" name="Arc 114"/>
                  <p:cNvSpPr>
                    <a:spLocks/>
                  </p:cNvSpPr>
                  <p:nvPr/>
                </p:nvSpPr>
                <p:spPr bwMode="hidden">
                  <a:xfrm>
                    <a:off x="3028" y="1181"/>
                    <a:ext cx="1426" cy="2380"/>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pPr>
                      <a:defRPr/>
                    </a:pPr>
                    <a:endParaRPr lang="ru-RU"/>
                  </a:p>
                </p:txBody>
              </p:sp>
              <p:sp>
                <p:nvSpPr>
                  <p:cNvPr id="29" name="Arc 115"/>
                  <p:cNvSpPr>
                    <a:spLocks/>
                  </p:cNvSpPr>
                  <p:nvPr/>
                </p:nvSpPr>
                <p:spPr bwMode="hidden">
                  <a:xfrm flipH="1">
                    <a:off x="73" y="812"/>
                    <a:ext cx="2541" cy="2380"/>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1"/>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1"/>
                          <a:pt x="15230" y="0"/>
                        </a:cubicBezTo>
                        <a:cubicBezTo>
                          <a:pt x="27159" y="0"/>
                          <a:pt x="36830" y="9670"/>
                          <a:pt x="36830" y="21600"/>
                        </a:cubicBezTo>
                        <a:cubicBezTo>
                          <a:pt x="36830" y="21835"/>
                          <a:pt x="36826" y="22070"/>
                          <a:pt x="36818" y="22304"/>
                        </a:cubicBezTo>
                        <a:lnTo>
                          <a:pt x="15230" y="21600"/>
                        </a:lnTo>
                        <a:close/>
                      </a:path>
                    </a:pathLst>
                  </a:custGeom>
                  <a:noFill/>
                  <a:ln w="9525">
                    <a:solidFill>
                      <a:schemeClr val="folHlink"/>
                    </a:solidFill>
                    <a:round/>
                    <a:headEnd/>
                    <a:tailEnd/>
                  </a:ln>
                  <a:effectLst/>
                </p:spPr>
                <p:txBody>
                  <a:bodyPr wrap="none" anchor="ctr"/>
                  <a:lstStyle/>
                  <a:p>
                    <a:pPr>
                      <a:defRPr/>
                    </a:pPr>
                    <a:endParaRPr lang="ru-RU"/>
                  </a:p>
                </p:txBody>
              </p:sp>
              <p:sp>
                <p:nvSpPr>
                  <p:cNvPr id="30" name="Arc 116"/>
                  <p:cNvSpPr>
                    <a:spLocks/>
                  </p:cNvSpPr>
                  <p:nvPr/>
                </p:nvSpPr>
                <p:spPr bwMode="hidden">
                  <a:xfrm flipH="1">
                    <a:off x="789" y="313"/>
                    <a:ext cx="1851" cy="2304"/>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1"/>
                          <a:pt x="18231" y="0"/>
                        </a:cubicBezTo>
                        <a:cubicBezTo>
                          <a:pt x="23204" y="0"/>
                          <a:pt x="28026" y="1716"/>
                          <a:pt x="31881" y="4859"/>
                        </a:cubicBezTo>
                      </a:path>
                      <a:path w="31881" h="21600" stroke="0" extrusionOk="0">
                        <a:moveTo>
                          <a:pt x="-1" y="10015"/>
                        </a:moveTo>
                        <a:cubicBezTo>
                          <a:pt x="3963" y="3778"/>
                          <a:pt x="10840" y="-1"/>
                          <a:pt x="18231" y="0"/>
                        </a:cubicBezTo>
                        <a:cubicBezTo>
                          <a:pt x="23204" y="0"/>
                          <a:pt x="28026" y="1716"/>
                          <a:pt x="31881" y="4859"/>
                        </a:cubicBezTo>
                        <a:lnTo>
                          <a:pt x="18231" y="21600"/>
                        </a:lnTo>
                        <a:close/>
                      </a:path>
                    </a:pathLst>
                  </a:custGeom>
                  <a:noFill/>
                  <a:ln w="9525">
                    <a:solidFill>
                      <a:schemeClr val="accent1"/>
                    </a:solidFill>
                    <a:round/>
                    <a:headEnd/>
                    <a:tailEnd/>
                  </a:ln>
                  <a:effectLst/>
                </p:spPr>
                <p:txBody>
                  <a:bodyPr wrap="none" anchor="ctr"/>
                  <a:lstStyle/>
                  <a:p>
                    <a:pPr>
                      <a:defRPr/>
                    </a:pPr>
                    <a:endParaRPr lang="ru-RU"/>
                  </a:p>
                </p:txBody>
              </p:sp>
              <p:sp>
                <p:nvSpPr>
                  <p:cNvPr id="31" name="Arc 117"/>
                  <p:cNvSpPr>
                    <a:spLocks/>
                  </p:cNvSpPr>
                  <p:nvPr/>
                </p:nvSpPr>
                <p:spPr bwMode="hidden">
                  <a:xfrm>
                    <a:off x="2763" y="1281"/>
                    <a:ext cx="763" cy="2304"/>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1"/>
                          <a:pt x="13212" y="0"/>
                        </a:cubicBezTo>
                        <a:cubicBezTo>
                          <a:pt x="20409" y="0"/>
                          <a:pt x="27134" y="3585"/>
                          <a:pt x="31145" y="9561"/>
                        </a:cubicBezTo>
                      </a:path>
                      <a:path w="31146" h="21600" stroke="0" extrusionOk="0">
                        <a:moveTo>
                          <a:pt x="-1" y="4511"/>
                        </a:moveTo>
                        <a:cubicBezTo>
                          <a:pt x="3783" y="1586"/>
                          <a:pt x="8429" y="-1"/>
                          <a:pt x="13212" y="0"/>
                        </a:cubicBezTo>
                        <a:cubicBezTo>
                          <a:pt x="20409" y="0"/>
                          <a:pt x="27134" y="3585"/>
                          <a:pt x="31145" y="9561"/>
                        </a:cubicBezTo>
                        <a:lnTo>
                          <a:pt x="13212" y="21600"/>
                        </a:lnTo>
                        <a:close/>
                      </a:path>
                    </a:pathLst>
                  </a:custGeom>
                  <a:noFill/>
                  <a:ln w="9525">
                    <a:solidFill>
                      <a:schemeClr val="accent2"/>
                    </a:solidFill>
                    <a:round/>
                    <a:headEnd/>
                    <a:tailEnd/>
                  </a:ln>
                  <a:effectLst/>
                </p:spPr>
                <p:txBody>
                  <a:bodyPr wrap="none" anchor="ctr"/>
                  <a:lstStyle/>
                  <a:p>
                    <a:pPr>
                      <a:defRPr/>
                    </a:pPr>
                    <a:endParaRPr lang="ru-RU"/>
                  </a:p>
                </p:txBody>
              </p:sp>
              <p:sp>
                <p:nvSpPr>
                  <p:cNvPr id="32" name="Freeform 118"/>
                  <p:cNvSpPr>
                    <a:spLocks/>
                  </p:cNvSpPr>
                  <p:nvPr/>
                </p:nvSpPr>
                <p:spPr bwMode="hidden">
                  <a:xfrm flipH="1">
                    <a:off x="1799" y="438"/>
                    <a:ext cx="418"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pPr>
                      <a:defRPr/>
                    </a:pPr>
                    <a:endParaRPr lang="ru-RU"/>
                  </a:p>
                </p:txBody>
              </p:sp>
            </p:grpSp>
            <p:sp>
              <p:nvSpPr>
                <p:cNvPr id="25" name="Freeform 119"/>
                <p:cNvSpPr>
                  <a:spLocks/>
                </p:cNvSpPr>
                <p:nvPr/>
              </p:nvSpPr>
              <p:spPr bwMode="hidden">
                <a:xfrm rot="20253369">
                  <a:off x="3279" y="1529"/>
                  <a:ext cx="443"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pPr>
                    <a:defRPr/>
                  </a:pPr>
                  <a:endParaRPr lang="ru-RU"/>
                </a:p>
              </p:txBody>
            </p:sp>
          </p:grpSp>
        </p:grpSp>
        <p:grpSp>
          <p:nvGrpSpPr>
            <p:cNvPr id="66" name="Group 120"/>
            <p:cNvGrpSpPr>
              <a:grpSpLocks/>
            </p:cNvGrpSpPr>
            <p:nvPr/>
          </p:nvGrpSpPr>
          <p:grpSpPr bwMode="auto">
            <a:xfrm>
              <a:off x="1476" y="451"/>
              <a:ext cx="4040" cy="2966"/>
              <a:chOff x="210" y="337"/>
              <a:chExt cx="5198" cy="3818"/>
            </a:xfrm>
          </p:grpSpPr>
          <p:sp>
            <p:nvSpPr>
              <p:cNvPr id="8" name="Freeform 121"/>
              <p:cNvSpPr>
                <a:spLocks/>
              </p:cNvSpPr>
              <p:nvPr/>
            </p:nvSpPr>
            <p:spPr bwMode="hidden">
              <a:xfrm flipH="1">
                <a:off x="1934" y="2382"/>
                <a:ext cx="485" cy="147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pPr>
                  <a:defRPr/>
                </a:pPr>
                <a:endParaRPr lang="ru-RU"/>
              </a:p>
            </p:txBody>
          </p:sp>
          <p:sp>
            <p:nvSpPr>
              <p:cNvPr id="9" name="Arc 122"/>
              <p:cNvSpPr>
                <a:spLocks/>
              </p:cNvSpPr>
              <p:nvPr/>
            </p:nvSpPr>
            <p:spPr bwMode="hidden">
              <a:xfrm flipH="1">
                <a:off x="1054" y="1851"/>
                <a:ext cx="2122" cy="2304"/>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a:solidFill>
                  <a:schemeClr val="folHlink"/>
                </a:solidFill>
                <a:round/>
                <a:headEnd/>
                <a:tailEnd/>
              </a:ln>
              <a:effectLst/>
            </p:spPr>
            <p:txBody>
              <a:bodyPr wrap="none" anchor="ctr"/>
              <a:lstStyle/>
              <a:p>
                <a:pPr>
                  <a:defRPr/>
                </a:pPr>
                <a:endParaRPr lang="ru-RU"/>
              </a:p>
            </p:txBody>
          </p:sp>
          <p:sp>
            <p:nvSpPr>
              <p:cNvPr id="10" name="Arc 123"/>
              <p:cNvSpPr>
                <a:spLocks/>
              </p:cNvSpPr>
              <p:nvPr/>
            </p:nvSpPr>
            <p:spPr bwMode="hidden">
              <a:xfrm flipH="1">
                <a:off x="1266" y="1480"/>
                <a:ext cx="1244" cy="2379"/>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1"/>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1"/>
                      <a:pt x="7340" y="0"/>
                    </a:cubicBezTo>
                    <a:cubicBezTo>
                      <a:pt x="19269" y="0"/>
                      <a:pt x="28940" y="9670"/>
                      <a:pt x="28940" y="21600"/>
                    </a:cubicBezTo>
                    <a:cubicBezTo>
                      <a:pt x="28940" y="21835"/>
                      <a:pt x="28936" y="22070"/>
                      <a:pt x="28928" y="22304"/>
                    </a:cubicBezTo>
                    <a:lnTo>
                      <a:pt x="7340" y="21600"/>
                    </a:lnTo>
                    <a:close/>
                  </a:path>
                </a:pathLst>
              </a:custGeom>
              <a:noFill/>
              <a:ln w="9525">
                <a:solidFill>
                  <a:schemeClr val="accent1"/>
                </a:solidFill>
                <a:round/>
                <a:headEnd/>
                <a:tailEnd/>
              </a:ln>
              <a:effectLst/>
            </p:spPr>
            <p:txBody>
              <a:bodyPr wrap="none" anchor="ctr"/>
              <a:lstStyle/>
              <a:p>
                <a:pPr>
                  <a:defRPr/>
                </a:pPr>
                <a:endParaRPr lang="ru-RU"/>
              </a:p>
            </p:txBody>
          </p:sp>
          <p:sp>
            <p:nvSpPr>
              <p:cNvPr id="11" name="Arc 124"/>
              <p:cNvSpPr>
                <a:spLocks/>
              </p:cNvSpPr>
              <p:nvPr/>
            </p:nvSpPr>
            <p:spPr bwMode="hidden">
              <a:xfrm flipH="1">
                <a:off x="210" y="1169"/>
                <a:ext cx="2376" cy="2379"/>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1"/>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1"/>
                      <a:pt x="12855" y="0"/>
                    </a:cubicBezTo>
                    <a:cubicBezTo>
                      <a:pt x="24784" y="0"/>
                      <a:pt x="34455" y="9670"/>
                      <a:pt x="34455" y="21600"/>
                    </a:cubicBezTo>
                    <a:cubicBezTo>
                      <a:pt x="34455" y="21835"/>
                      <a:pt x="34451" y="22070"/>
                      <a:pt x="34443" y="22304"/>
                    </a:cubicBezTo>
                    <a:lnTo>
                      <a:pt x="12855" y="21600"/>
                    </a:lnTo>
                    <a:close/>
                  </a:path>
                </a:pathLst>
              </a:custGeom>
              <a:noFill/>
              <a:ln w="9525">
                <a:solidFill>
                  <a:schemeClr val="folHlink"/>
                </a:solidFill>
                <a:round/>
                <a:headEnd/>
                <a:tailEnd/>
              </a:ln>
              <a:effectLst/>
            </p:spPr>
            <p:txBody>
              <a:bodyPr wrap="none" anchor="ctr"/>
              <a:lstStyle/>
              <a:p>
                <a:pPr>
                  <a:defRPr/>
                </a:pPr>
                <a:endParaRPr lang="ru-RU"/>
              </a:p>
            </p:txBody>
          </p:sp>
          <p:sp>
            <p:nvSpPr>
              <p:cNvPr id="12" name="Arc 125"/>
              <p:cNvSpPr>
                <a:spLocks/>
              </p:cNvSpPr>
              <p:nvPr/>
            </p:nvSpPr>
            <p:spPr bwMode="hidden">
              <a:xfrm>
                <a:off x="2840" y="1503"/>
                <a:ext cx="381"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pPr>
                  <a:defRPr/>
                </a:pPr>
                <a:endParaRPr lang="ru-RU"/>
              </a:p>
            </p:txBody>
          </p:sp>
          <p:sp>
            <p:nvSpPr>
              <p:cNvPr id="13" name="Arc 126"/>
              <p:cNvSpPr>
                <a:spLocks/>
              </p:cNvSpPr>
              <p:nvPr/>
            </p:nvSpPr>
            <p:spPr bwMode="hidden">
              <a:xfrm>
                <a:off x="2940" y="1492"/>
                <a:ext cx="1004"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folHlink"/>
                </a:solidFill>
                <a:round/>
                <a:headEnd/>
                <a:tailEnd/>
              </a:ln>
              <a:effectLst/>
            </p:spPr>
            <p:txBody>
              <a:bodyPr wrap="none" anchor="ctr"/>
              <a:lstStyle/>
              <a:p>
                <a:pPr>
                  <a:defRPr/>
                </a:pPr>
                <a:endParaRPr lang="ru-RU"/>
              </a:p>
            </p:txBody>
          </p:sp>
          <p:sp>
            <p:nvSpPr>
              <p:cNvPr id="14" name="Freeform 127"/>
              <p:cNvSpPr>
                <a:spLocks/>
              </p:cNvSpPr>
              <p:nvPr/>
            </p:nvSpPr>
            <p:spPr bwMode="hidden">
              <a:xfrm>
                <a:off x="3300" y="2635"/>
                <a:ext cx="485" cy="147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pPr>
                  <a:defRPr/>
                </a:pPr>
                <a:endParaRPr lang="ru-RU"/>
              </a:p>
            </p:txBody>
          </p:sp>
          <p:sp>
            <p:nvSpPr>
              <p:cNvPr id="15" name="Freeform 128"/>
              <p:cNvSpPr>
                <a:spLocks/>
              </p:cNvSpPr>
              <p:nvPr/>
            </p:nvSpPr>
            <p:spPr bwMode="hidden">
              <a:xfrm rot="19660755" flipV="1">
                <a:off x="2547" y="2149"/>
                <a:ext cx="441" cy="83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pPr>
                  <a:defRPr/>
                </a:pPr>
                <a:endParaRPr lang="ru-RU"/>
              </a:p>
            </p:txBody>
          </p:sp>
          <p:sp>
            <p:nvSpPr>
              <p:cNvPr id="16" name="Freeform 129"/>
              <p:cNvSpPr>
                <a:spLocks/>
              </p:cNvSpPr>
              <p:nvPr/>
            </p:nvSpPr>
            <p:spPr bwMode="hidden">
              <a:xfrm flipH="1">
                <a:off x="489" y="2503"/>
                <a:ext cx="1085"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pPr>
                  <a:defRPr/>
                </a:pPr>
                <a:endParaRPr lang="ru-RU"/>
              </a:p>
            </p:txBody>
          </p:sp>
          <p:sp>
            <p:nvSpPr>
              <p:cNvPr id="17" name="Freeform 130"/>
              <p:cNvSpPr>
                <a:spLocks/>
              </p:cNvSpPr>
              <p:nvPr/>
            </p:nvSpPr>
            <p:spPr bwMode="hidden">
              <a:xfrm flipH="1">
                <a:off x="1000" y="893"/>
                <a:ext cx="696"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pPr>
                  <a:defRPr/>
                </a:pPr>
                <a:endParaRPr lang="ru-RU"/>
              </a:p>
            </p:txBody>
          </p:sp>
          <p:sp>
            <p:nvSpPr>
              <p:cNvPr id="18" name="Freeform 131"/>
              <p:cNvSpPr>
                <a:spLocks/>
              </p:cNvSpPr>
              <p:nvPr/>
            </p:nvSpPr>
            <p:spPr bwMode="hidden">
              <a:xfrm>
                <a:off x="4401" y="2279"/>
                <a:ext cx="1007" cy="1601"/>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pPr>
                  <a:defRPr/>
                </a:pPr>
                <a:endParaRPr lang="ru-RU"/>
              </a:p>
            </p:txBody>
          </p:sp>
          <p:sp>
            <p:nvSpPr>
              <p:cNvPr id="19" name="Freeform 132"/>
              <p:cNvSpPr>
                <a:spLocks/>
              </p:cNvSpPr>
              <p:nvPr/>
            </p:nvSpPr>
            <p:spPr bwMode="hidden">
              <a:xfrm>
                <a:off x="3878" y="1470"/>
                <a:ext cx="1518" cy="106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pPr>
                  <a:defRPr/>
                </a:pPr>
                <a:endParaRPr lang="ru-RU"/>
              </a:p>
            </p:txBody>
          </p:sp>
          <p:sp>
            <p:nvSpPr>
              <p:cNvPr id="20" name="Freeform 133"/>
              <p:cNvSpPr>
                <a:spLocks/>
              </p:cNvSpPr>
              <p:nvPr/>
            </p:nvSpPr>
            <p:spPr bwMode="hidden">
              <a:xfrm>
                <a:off x="3934" y="337"/>
                <a:ext cx="664" cy="143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pPr>
                  <a:defRPr/>
                </a:pPr>
                <a:endParaRPr lang="ru-RU"/>
              </a:p>
            </p:txBody>
          </p:sp>
          <p:sp>
            <p:nvSpPr>
              <p:cNvPr id="21" name="Freeform 134"/>
              <p:cNvSpPr>
                <a:spLocks/>
              </p:cNvSpPr>
              <p:nvPr/>
            </p:nvSpPr>
            <p:spPr bwMode="hidden">
              <a:xfrm rot="1346631" flipH="1">
                <a:off x="1702" y="1506"/>
                <a:ext cx="441"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pPr>
                  <a:defRPr/>
                </a:pPr>
                <a:endParaRPr lang="ru-RU"/>
              </a:p>
            </p:txBody>
          </p:sp>
        </p:grpSp>
      </p:grpSp>
      <p:sp>
        <p:nvSpPr>
          <p:cNvPr id="83079" name="Rectangle 135"/>
          <p:cNvSpPr>
            <a:spLocks noGrp="1" noChangeArrowheads="1"/>
          </p:cNvSpPr>
          <p:nvPr>
            <p:ph type="ctrTitle" sz="quarter"/>
          </p:nvPr>
        </p:nvSpPr>
        <p:spPr>
          <a:xfrm>
            <a:off x="685800" y="1827213"/>
            <a:ext cx="7772400" cy="1627187"/>
          </a:xfrm>
        </p:spPr>
        <p:txBody>
          <a:bodyPr/>
          <a:lstStyle>
            <a:lvl1pPr>
              <a:defRPr/>
            </a:lvl1pPr>
          </a:lstStyle>
          <a:p>
            <a:r>
              <a:rPr lang="ru-RU" smtClean="0"/>
              <a:t>Образец заголовка</a:t>
            </a:r>
            <a:endParaRPr lang="ru-RU"/>
          </a:p>
        </p:txBody>
      </p:sp>
      <p:sp>
        <p:nvSpPr>
          <p:cNvPr id="83080" name="Rectangle 136"/>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ru-RU" smtClean="0"/>
              <a:t>Образец подзаголовка</a:t>
            </a:r>
            <a:endParaRPr lang="ru-RU"/>
          </a:p>
        </p:txBody>
      </p:sp>
      <p:sp>
        <p:nvSpPr>
          <p:cNvPr id="137" name="Rectangle 137"/>
          <p:cNvSpPr>
            <a:spLocks noGrp="1" noChangeArrowheads="1"/>
          </p:cNvSpPr>
          <p:nvPr>
            <p:ph type="dt" sz="quarter" idx="10"/>
          </p:nvPr>
        </p:nvSpPr>
        <p:spPr/>
        <p:txBody>
          <a:bodyPr/>
          <a:lstStyle>
            <a:lvl1pPr>
              <a:defRPr smtClean="0"/>
            </a:lvl1pPr>
          </a:lstStyle>
          <a:p>
            <a:pPr>
              <a:defRPr/>
            </a:pPr>
            <a:endParaRPr lang="ru-RU"/>
          </a:p>
        </p:txBody>
      </p:sp>
      <p:sp>
        <p:nvSpPr>
          <p:cNvPr id="138" name="Rectangle 138"/>
          <p:cNvSpPr>
            <a:spLocks noGrp="1" noChangeArrowheads="1"/>
          </p:cNvSpPr>
          <p:nvPr>
            <p:ph type="ftr" sz="quarter" idx="11"/>
          </p:nvPr>
        </p:nvSpPr>
        <p:spPr/>
        <p:txBody>
          <a:bodyPr/>
          <a:lstStyle>
            <a:lvl1pPr>
              <a:defRPr smtClean="0"/>
            </a:lvl1pPr>
          </a:lstStyle>
          <a:p>
            <a:pPr>
              <a:defRPr/>
            </a:pPr>
            <a:endParaRPr lang="ru-RU"/>
          </a:p>
        </p:txBody>
      </p:sp>
      <p:sp>
        <p:nvSpPr>
          <p:cNvPr id="139" name="Rectangle 139"/>
          <p:cNvSpPr>
            <a:spLocks noGrp="1" noChangeArrowheads="1"/>
          </p:cNvSpPr>
          <p:nvPr>
            <p:ph type="sldNum" sz="quarter" idx="12"/>
          </p:nvPr>
        </p:nvSpPr>
        <p:spPr/>
        <p:txBody>
          <a:bodyPr/>
          <a:lstStyle>
            <a:lvl1pPr>
              <a:defRPr smtClean="0"/>
            </a:lvl1pPr>
          </a:lstStyle>
          <a:p>
            <a:pPr>
              <a:defRPr/>
            </a:pPr>
            <a:fld id="{EDB78293-3E69-4030-A2C2-28F01CDEC843}" type="slidenum">
              <a:rPr lang="ru-RU"/>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pPr>
              <a:defRPr/>
            </a:pPr>
            <a:endParaRPr lang="ru-RU"/>
          </a:p>
        </p:txBody>
      </p:sp>
      <p:sp>
        <p:nvSpPr>
          <p:cNvPr id="87042"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ru-RU" smtClean="0"/>
              <a:t>Образец заголовка</a:t>
            </a:r>
            <a:endParaRPr lang="ru-RU"/>
          </a:p>
        </p:txBody>
      </p:sp>
      <p:sp>
        <p:nvSpPr>
          <p:cNvPr id="87043"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ru-RU" smtClean="0"/>
              <a:t>Образец подзаголовка</a:t>
            </a:r>
            <a:endParaRPr lang="ru-RU"/>
          </a:p>
        </p:txBody>
      </p:sp>
      <p:sp>
        <p:nvSpPr>
          <p:cNvPr id="5" name="Rectangle 5"/>
          <p:cNvSpPr>
            <a:spLocks noGrp="1" noChangeArrowheads="1"/>
          </p:cNvSpPr>
          <p:nvPr>
            <p:ph type="ftr" sz="quarter" idx="10"/>
          </p:nvPr>
        </p:nvSpPr>
        <p:spPr/>
        <p:txBody>
          <a:bodyPr/>
          <a:lstStyle>
            <a:lvl1pPr>
              <a:defRPr smtClean="0"/>
            </a:lvl1pPr>
          </a:lstStyle>
          <a:p>
            <a:pPr>
              <a:defRPr/>
            </a:pPr>
            <a:endParaRPr lang="ru-RU"/>
          </a:p>
        </p:txBody>
      </p:sp>
      <p:sp>
        <p:nvSpPr>
          <p:cNvPr id="6" name="Rectangle 6"/>
          <p:cNvSpPr>
            <a:spLocks noGrp="1" noChangeArrowheads="1"/>
          </p:cNvSpPr>
          <p:nvPr>
            <p:ph type="sldNum" sz="quarter" idx="11"/>
          </p:nvPr>
        </p:nvSpPr>
        <p:spPr/>
        <p:txBody>
          <a:bodyPr/>
          <a:lstStyle>
            <a:lvl1pPr>
              <a:defRPr smtClean="0"/>
            </a:lvl1pPr>
          </a:lstStyle>
          <a:p>
            <a:pPr>
              <a:defRPr/>
            </a:pPr>
            <a:fld id="{92B4FD12-F1D8-49A0-98E3-907D3DE9CCBD}" type="slidenum">
              <a:rPr lang="ru-RU"/>
              <a:pPr>
                <a:defRPr/>
              </a:pPr>
              <a:t>‹#›</a:t>
            </a:fld>
            <a:endParaRPr lang="ru-RU"/>
          </a:p>
        </p:txBody>
      </p:sp>
      <p:sp>
        <p:nvSpPr>
          <p:cNvPr id="7" name="Rectangle 7"/>
          <p:cNvSpPr>
            <a:spLocks noGrp="1" noChangeArrowheads="1"/>
          </p:cNvSpPr>
          <p:nvPr>
            <p:ph type="dt" sz="quarter" idx="12"/>
          </p:nvPr>
        </p:nvSpPr>
        <p:spPr/>
        <p:txBody>
          <a:bodyPr/>
          <a:lstStyle>
            <a:lvl1pPr>
              <a:defRPr smtClean="0"/>
            </a:lvl1pPr>
          </a:lstStyle>
          <a:p>
            <a:pPr>
              <a:defRPr/>
            </a:pPr>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59875" cy="6858000"/>
            <a:chOff x="0" y="0"/>
            <a:chExt cx="5770" cy="4320"/>
          </a:xfrm>
        </p:grpSpPr>
        <p:sp>
          <p:nvSpPr>
            <p:cNvPr id="5"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w="9525">
              <a:noFill/>
              <a:miter lim="800000"/>
              <a:headEnd/>
              <a:tailEnd/>
            </a:ln>
            <a:effectLst/>
          </p:spPr>
          <p:txBody>
            <a:bodyPr wrap="none" anchor="ctr"/>
            <a:lstStyle/>
            <a:p>
              <a:pPr>
                <a:defRPr/>
              </a:pPr>
              <a:endParaRPr lang="ru-RU"/>
            </a:p>
          </p:txBody>
        </p:sp>
        <p:sp>
          <p:nvSpPr>
            <p:cNvPr id="6"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7"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8" name="Rectangle 6"/>
            <p:cNvSpPr>
              <a:spLocks noChangeArrowheads="1"/>
            </p:cNvSpPr>
            <p:nvPr userDrawn="1"/>
          </p:nvSpPr>
          <p:spPr bwMode="hidden">
            <a:xfrm>
              <a:off x="2256" y="0"/>
              <a:ext cx="240" cy="4320"/>
            </a:xfrm>
            <a:prstGeom prst="rect">
              <a:avLst/>
            </a:prstGeom>
            <a:solidFill>
              <a:schemeClr val="bg1"/>
            </a:solidFill>
            <a:ln w="9525">
              <a:noFill/>
              <a:miter lim="800000"/>
              <a:headEnd/>
              <a:tailEnd/>
            </a:ln>
            <a:effectLst/>
          </p:spPr>
          <p:txBody>
            <a:bodyPr wrap="none" anchor="ctr"/>
            <a:lstStyle/>
            <a:p>
              <a:pPr>
                <a:defRPr/>
              </a:pPr>
              <a:endParaRPr lang="ru-RU"/>
            </a:p>
          </p:txBody>
        </p:sp>
        <p:sp>
          <p:nvSpPr>
            <p:cNvPr id="9"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ru-RU"/>
            </a:p>
          </p:txBody>
        </p:sp>
        <p:sp>
          <p:nvSpPr>
            <p:cNvPr id="10"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ru-RU"/>
            </a:p>
          </p:txBody>
        </p:sp>
        <p:sp>
          <p:nvSpPr>
            <p:cNvPr id="11"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12"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13"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ru-RU"/>
            </a:p>
          </p:txBody>
        </p:sp>
        <p:sp>
          <p:nvSpPr>
            <p:cNvPr id="14"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15" name="Rectangle 13"/>
            <p:cNvSpPr>
              <a:spLocks noChangeArrowheads="1"/>
            </p:cNvSpPr>
            <p:nvPr userDrawn="1"/>
          </p:nvSpPr>
          <p:spPr bwMode="hidden">
            <a:xfrm>
              <a:off x="1248" y="0"/>
              <a:ext cx="144" cy="4320"/>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6" name="Rectangle 14"/>
            <p:cNvSpPr>
              <a:spLocks noChangeArrowheads="1"/>
            </p:cNvSpPr>
            <p:nvPr userDrawn="1"/>
          </p:nvSpPr>
          <p:spPr bwMode="hidden">
            <a:xfrm>
              <a:off x="3300" y="0"/>
              <a:ext cx="252" cy="4320"/>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17"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18"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w="9525">
              <a:noFill/>
              <a:miter lim="800000"/>
              <a:headEnd/>
              <a:tailEnd/>
            </a:ln>
            <a:effectLst/>
          </p:spPr>
          <p:txBody>
            <a:bodyPr wrap="none" anchor="ctr"/>
            <a:lstStyle/>
            <a:p>
              <a:pPr>
                <a:defRPr/>
              </a:pPr>
              <a:endParaRPr lang="ru-RU"/>
            </a:p>
          </p:txBody>
        </p:sp>
        <p:sp>
          <p:nvSpPr>
            <p:cNvPr id="19"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20"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21"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22"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ru-RU"/>
            </a:p>
          </p:txBody>
        </p:sp>
        <p:sp>
          <p:nvSpPr>
            <p:cNvPr id="23"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24" name="Freeform 22"/>
            <p:cNvSpPr>
              <a:spLocks/>
            </p:cNvSpPr>
            <p:nvPr userDrawn="1"/>
          </p:nvSpPr>
          <p:spPr bwMode="hidden">
            <a:xfrm>
              <a:off x="1" y="3875"/>
              <a:ext cx="5760" cy="445"/>
            </a:xfrm>
            <a:custGeom>
              <a:avLst/>
              <a:gdLst/>
              <a:ahLst/>
              <a:cxnLst>
                <a:cxn ang="0">
                  <a:pos x="5700" y="86"/>
                </a:cxn>
                <a:cxn ang="0">
                  <a:pos x="5508" y="86"/>
                </a:cxn>
                <a:cxn ang="0">
                  <a:pos x="5454" y="76"/>
                </a:cxn>
                <a:cxn ang="0">
                  <a:pos x="5448" y="65"/>
                </a:cxn>
                <a:cxn ang="0">
                  <a:pos x="5442" y="44"/>
                </a:cxn>
                <a:cxn ang="0">
                  <a:pos x="5414" y="18"/>
                </a:cxn>
                <a:cxn ang="0">
                  <a:pos x="5332" y="7"/>
                </a:cxn>
                <a:cxn ang="0">
                  <a:pos x="5051" y="22"/>
                </a:cxn>
                <a:cxn ang="0">
                  <a:pos x="4986" y="55"/>
                </a:cxn>
                <a:cxn ang="0">
                  <a:pos x="4854" y="102"/>
                </a:cxn>
                <a:cxn ang="0">
                  <a:pos x="4740" y="112"/>
                </a:cxn>
                <a:cxn ang="0">
                  <a:pos x="4662" y="91"/>
                </a:cxn>
                <a:cxn ang="0">
                  <a:pos x="4598" y="25"/>
                </a:cxn>
                <a:cxn ang="0">
                  <a:pos x="4514" y="9"/>
                </a:cxn>
                <a:cxn ang="0">
                  <a:pos x="4410" y="39"/>
                </a:cxn>
                <a:cxn ang="0">
                  <a:pos x="4236" y="81"/>
                </a:cxn>
                <a:cxn ang="0">
                  <a:pos x="4020" y="102"/>
                </a:cxn>
                <a:cxn ang="0">
                  <a:pos x="3810" y="102"/>
                </a:cxn>
                <a:cxn ang="0">
                  <a:pos x="3654" y="76"/>
                </a:cxn>
                <a:cxn ang="0">
                  <a:pos x="3594" y="50"/>
                </a:cxn>
                <a:cxn ang="0">
                  <a:pos x="3528" y="44"/>
                </a:cxn>
                <a:cxn ang="0">
                  <a:pos x="3480" y="55"/>
                </a:cxn>
                <a:cxn ang="0">
                  <a:pos x="3420" y="76"/>
                </a:cxn>
                <a:cxn ang="0">
                  <a:pos x="3048" y="112"/>
                </a:cxn>
                <a:cxn ang="0">
                  <a:pos x="2844" y="128"/>
                </a:cxn>
                <a:cxn ang="0">
                  <a:pos x="2742" y="117"/>
                </a:cxn>
                <a:cxn ang="0">
                  <a:pos x="2710" y="56"/>
                </a:cxn>
                <a:cxn ang="0">
                  <a:pos x="2658" y="50"/>
                </a:cxn>
                <a:cxn ang="0">
                  <a:pos x="2558" y="95"/>
                </a:cxn>
                <a:cxn ang="0">
                  <a:pos x="2444" y="109"/>
                </a:cxn>
                <a:cxn ang="0">
                  <a:pos x="2322" y="91"/>
                </a:cxn>
                <a:cxn ang="0">
                  <a:pos x="2274" y="70"/>
                </a:cxn>
                <a:cxn ang="0">
                  <a:pos x="2185" y="3"/>
                </a:cxn>
                <a:cxn ang="0">
                  <a:pos x="2048" y="64"/>
                </a:cxn>
                <a:cxn ang="0">
                  <a:pos x="1794" y="102"/>
                </a:cxn>
                <a:cxn ang="0">
                  <a:pos x="1560" y="91"/>
                </a:cxn>
                <a:cxn ang="0">
                  <a:pos x="1482" y="76"/>
                </a:cxn>
                <a:cxn ang="0">
                  <a:pos x="1428" y="50"/>
                </a:cxn>
                <a:cxn ang="0">
                  <a:pos x="1374" y="44"/>
                </a:cxn>
                <a:cxn ang="0">
                  <a:pos x="1308" y="55"/>
                </a:cxn>
                <a:cxn ang="0">
                  <a:pos x="1140" y="107"/>
                </a:cxn>
                <a:cxn ang="0">
                  <a:pos x="948" y="143"/>
                </a:cxn>
                <a:cxn ang="0">
                  <a:pos x="708" y="138"/>
                </a:cxn>
                <a:cxn ang="0">
                  <a:pos x="534" y="96"/>
                </a:cxn>
                <a:cxn ang="0">
                  <a:pos x="444" y="55"/>
                </a:cxn>
                <a:cxn ang="0">
                  <a:pos x="396" y="34"/>
                </a:cxn>
                <a:cxn ang="0">
                  <a:pos x="378" y="39"/>
                </a:cxn>
                <a:cxn ang="0">
                  <a:pos x="342" y="70"/>
                </a:cxn>
                <a:cxn ang="0">
                  <a:pos x="288" y="96"/>
                </a:cxn>
                <a:cxn ang="0">
                  <a:pos x="192" y="112"/>
                </a:cxn>
                <a:cxn ang="0">
                  <a:pos x="90" y="112"/>
                </a:cxn>
                <a:cxn ang="0">
                  <a:pos x="0" y="96"/>
                </a:cxn>
                <a:cxn ang="0">
                  <a:pos x="5760" y="44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w="9525">
              <a:noFill/>
              <a:prstDash val="solid"/>
              <a:round/>
              <a:headEnd/>
              <a:tailEnd/>
            </a:ln>
          </p:spPr>
          <p:txBody>
            <a:bodyPr/>
            <a:lstStyle/>
            <a:p>
              <a:pPr>
                <a:defRPr/>
              </a:pPr>
              <a:endParaRPr lang="ru-RU"/>
            </a:p>
          </p:txBody>
        </p:sp>
        <p:sp>
          <p:nvSpPr>
            <p:cNvPr id="25" name="Freeform 23"/>
            <p:cNvSpPr>
              <a:spLocks/>
            </p:cNvSpPr>
            <p:nvPr userDrawn="1"/>
          </p:nvSpPr>
          <p:spPr bwMode="hidden">
            <a:xfrm>
              <a:off x="0" y="3867"/>
              <a:ext cx="5770" cy="174"/>
            </a:xfrm>
            <a:custGeom>
              <a:avLst/>
              <a:gdLst/>
              <a:ahLst/>
              <a:cxnLst>
                <a:cxn ang="0">
                  <a:pos x="4993" y="66"/>
                </a:cxn>
                <a:cxn ang="0">
                  <a:pos x="4771" y="132"/>
                </a:cxn>
                <a:cxn ang="0">
                  <a:pos x="4640" y="96"/>
                </a:cxn>
                <a:cxn ang="0">
                  <a:pos x="4598" y="36"/>
                </a:cxn>
                <a:cxn ang="0">
                  <a:pos x="4478" y="30"/>
                </a:cxn>
                <a:cxn ang="0">
                  <a:pos x="4186" y="108"/>
                </a:cxn>
                <a:cxn ang="0">
                  <a:pos x="3815" y="120"/>
                </a:cxn>
                <a:cxn ang="0">
                  <a:pos x="3617" y="72"/>
                </a:cxn>
                <a:cxn ang="0">
                  <a:pos x="3510" y="60"/>
                </a:cxn>
                <a:cxn ang="0">
                  <a:pos x="3336" y="96"/>
                </a:cxn>
                <a:cxn ang="0">
                  <a:pos x="2846" y="150"/>
                </a:cxn>
                <a:cxn ang="0">
                  <a:pos x="2703" y="96"/>
                </a:cxn>
                <a:cxn ang="0">
                  <a:pos x="2619" y="90"/>
                </a:cxn>
                <a:cxn ang="0">
                  <a:pos x="2416" y="132"/>
                </a:cxn>
                <a:cxn ang="0">
                  <a:pos x="2278" y="84"/>
                </a:cxn>
                <a:cxn ang="0">
                  <a:pos x="2151" y="36"/>
                </a:cxn>
                <a:cxn ang="0">
                  <a:pos x="1947" y="120"/>
                </a:cxn>
                <a:cxn ang="0">
                  <a:pos x="1525" y="102"/>
                </a:cxn>
                <a:cxn ang="0">
                  <a:pos x="1429" y="60"/>
                </a:cxn>
                <a:cxn ang="0">
                  <a:pos x="1333" y="60"/>
                </a:cxn>
                <a:cxn ang="0">
                  <a:pos x="1058" y="150"/>
                </a:cxn>
                <a:cxn ang="0">
                  <a:pos x="652" y="150"/>
                </a:cxn>
                <a:cxn ang="0">
                  <a:pos x="442" y="66"/>
                </a:cxn>
                <a:cxn ang="0">
                  <a:pos x="377" y="48"/>
                </a:cxn>
                <a:cxn ang="0">
                  <a:pos x="305" y="108"/>
                </a:cxn>
                <a:cxn ang="0">
                  <a:pos x="144" y="138"/>
                </a:cxn>
                <a:cxn ang="0">
                  <a:pos x="0" y="96"/>
                </a:cxn>
                <a:cxn ang="0">
                  <a:pos x="167" y="120"/>
                </a:cxn>
                <a:cxn ang="0">
                  <a:pos x="323" y="84"/>
                </a:cxn>
                <a:cxn ang="0">
                  <a:pos x="383" y="24"/>
                </a:cxn>
                <a:cxn ang="0">
                  <a:pos x="460" y="60"/>
                </a:cxn>
                <a:cxn ang="0">
                  <a:pos x="706" y="144"/>
                </a:cxn>
                <a:cxn ang="0">
                  <a:pos x="1100" y="120"/>
                </a:cxn>
                <a:cxn ang="0">
                  <a:pos x="1345" y="36"/>
                </a:cxn>
                <a:cxn ang="0">
                  <a:pos x="1441" y="48"/>
                </a:cxn>
                <a:cxn ang="0">
                  <a:pos x="1561" y="90"/>
                </a:cxn>
                <a:cxn ang="0">
                  <a:pos x="1971" y="96"/>
                </a:cxn>
                <a:cxn ang="0">
                  <a:pos x="2235" y="3"/>
                </a:cxn>
                <a:cxn ang="0">
                  <a:pos x="2350" y="102"/>
                </a:cxn>
                <a:cxn ang="0">
                  <a:pos x="2559" y="96"/>
                </a:cxn>
                <a:cxn ang="0">
                  <a:pos x="2715" y="24"/>
                </a:cxn>
                <a:cxn ang="0">
                  <a:pos x="2792" y="132"/>
                </a:cxn>
                <a:cxn ang="0">
                  <a:pos x="3127" y="102"/>
                </a:cxn>
                <a:cxn ang="0">
                  <a:pos x="3486" y="48"/>
                </a:cxn>
                <a:cxn ang="0">
                  <a:pos x="3582" y="42"/>
                </a:cxn>
                <a:cxn ang="0">
                  <a:pos x="3731" y="90"/>
                </a:cxn>
                <a:cxn ang="0">
                  <a:pos x="4078" y="102"/>
                </a:cxn>
                <a:cxn ang="0">
                  <a:pos x="4419" y="30"/>
                </a:cxn>
                <a:cxn ang="0">
                  <a:pos x="4574" y="6"/>
                </a:cxn>
                <a:cxn ang="0">
                  <a:pos x="4628" y="60"/>
                </a:cxn>
                <a:cxn ang="0">
                  <a:pos x="4724" y="108"/>
                </a:cxn>
                <a:cxn ang="0">
                  <a:pos x="4927" y="84"/>
                </a:cxn>
                <a:cxn ang="0">
                  <a:pos x="5118" y="14"/>
                </a:cxn>
                <a:cxn ang="0">
                  <a:pos x="5280" y="9"/>
                </a:cxn>
                <a:cxn ang="0">
                  <a:pos x="5453" y="36"/>
                </a:cxn>
                <a:cxn ang="0">
                  <a:pos x="5465" y="72"/>
                </a:cxn>
                <a:cxn ang="0">
                  <a:pos x="5656" y="90"/>
                </a:cxn>
                <a:cxn ang="0">
                  <a:pos x="5710" y="102"/>
                </a:cxn>
                <a:cxn ang="0">
                  <a:pos x="5477" y="90"/>
                </a:cxn>
                <a:cxn ang="0">
                  <a:pos x="5453" y="60"/>
                </a:cxn>
                <a:cxn ang="0">
                  <a:pos x="5393" y="30"/>
                </a:cxn>
                <a:cxn ang="0">
                  <a:pos x="5219" y="24"/>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grpSp>
      <p:sp>
        <p:nvSpPr>
          <p:cNvPr id="93208" name="Rectangle 24"/>
          <p:cNvSpPr>
            <a:spLocks noGrp="1" noChangeArrowheads="1"/>
          </p:cNvSpPr>
          <p:nvPr>
            <p:ph type="ctrTitle" sz="quarter"/>
          </p:nvPr>
        </p:nvSpPr>
        <p:spPr>
          <a:xfrm>
            <a:off x="685800" y="1600200"/>
            <a:ext cx="7772400" cy="1828800"/>
          </a:xfrm>
        </p:spPr>
        <p:txBody>
          <a:bodyPr/>
          <a:lstStyle>
            <a:lvl1pPr>
              <a:defRPr sz="4800"/>
            </a:lvl1pPr>
          </a:lstStyle>
          <a:p>
            <a:r>
              <a:rPr lang="ru-RU" smtClean="0"/>
              <a:t>Образец заголовка</a:t>
            </a:r>
            <a:endParaRPr lang="ru-RU"/>
          </a:p>
        </p:txBody>
      </p:sp>
      <p:sp>
        <p:nvSpPr>
          <p:cNvPr id="93209" name="Rectangle 2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smtClean="0"/>
              <a:t>Образец подзаголовка</a:t>
            </a:r>
            <a:endParaRPr lang="ru-RU"/>
          </a:p>
        </p:txBody>
      </p:sp>
      <p:sp>
        <p:nvSpPr>
          <p:cNvPr id="26" name="Rectangle 26"/>
          <p:cNvSpPr>
            <a:spLocks noGrp="1" noChangeArrowheads="1"/>
          </p:cNvSpPr>
          <p:nvPr>
            <p:ph type="dt" sz="quarter" idx="10"/>
          </p:nvPr>
        </p:nvSpPr>
        <p:spPr/>
        <p:txBody>
          <a:bodyPr/>
          <a:lstStyle>
            <a:lvl1pPr>
              <a:defRPr smtClean="0"/>
            </a:lvl1pPr>
          </a:lstStyle>
          <a:p>
            <a:pPr>
              <a:defRPr/>
            </a:pPr>
            <a:endParaRPr lang="ru-RU"/>
          </a:p>
        </p:txBody>
      </p:sp>
      <p:sp>
        <p:nvSpPr>
          <p:cNvPr id="27" name="Rectangle 27"/>
          <p:cNvSpPr>
            <a:spLocks noGrp="1" noChangeArrowheads="1"/>
          </p:cNvSpPr>
          <p:nvPr>
            <p:ph type="ftr" sz="quarter" idx="11"/>
          </p:nvPr>
        </p:nvSpPr>
        <p:spPr/>
        <p:txBody>
          <a:bodyPr/>
          <a:lstStyle>
            <a:lvl1pPr>
              <a:defRPr smtClean="0"/>
            </a:lvl1pPr>
          </a:lstStyle>
          <a:p>
            <a:pPr>
              <a:defRPr/>
            </a:pPr>
            <a:endParaRPr lang="ru-RU"/>
          </a:p>
        </p:txBody>
      </p:sp>
      <p:sp>
        <p:nvSpPr>
          <p:cNvPr id="28" name="Rectangle 28"/>
          <p:cNvSpPr>
            <a:spLocks noGrp="1" noChangeArrowheads="1"/>
          </p:cNvSpPr>
          <p:nvPr>
            <p:ph type="sldNum" sz="quarter" idx="12"/>
          </p:nvPr>
        </p:nvSpPr>
        <p:spPr/>
        <p:txBody>
          <a:bodyPr/>
          <a:lstStyle>
            <a:lvl1pPr>
              <a:defRPr smtClean="0"/>
            </a:lvl1pPr>
          </a:lstStyle>
          <a:p>
            <a:pPr>
              <a:defRPr/>
            </a:pPr>
            <a:fld id="{DC620A40-4744-45C5-91AE-CF81A590DD0B}" type="slidenum">
              <a:rPr lang="ru-RU"/>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9/18/2015</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1"/>
          <p:cNvSpPr>
            <a:spLocks noGrp="1" noChangeArrowheads="1"/>
          </p:cNvSpPr>
          <p:nvPr>
            <p:ph type="dt" sz="half" idx="10"/>
          </p:nvPr>
        </p:nvSpPr>
        <p:spPr>
          <a:ln/>
        </p:spPr>
        <p:txBody>
          <a:bodyPr/>
          <a:lstStyle>
            <a:lvl1pPr>
              <a:defRPr/>
            </a:lvl1pPr>
          </a:lstStyle>
          <a:p>
            <a:fld id="{7EAF463A-BC7C-46EE-9F1E-7F377CCA4891}" type="datetimeFigureOut">
              <a:rPr lang="en-US" smtClean="0"/>
              <a:pPr/>
              <a:t>9/18/2015</a:t>
            </a:fld>
            <a:endParaRPr lang="en-US"/>
          </a:p>
        </p:txBody>
      </p:sp>
      <p:sp>
        <p:nvSpPr>
          <p:cNvPr id="5" name="Rectangle 22"/>
          <p:cNvSpPr>
            <a:spLocks noGrp="1" noChangeArrowheads="1"/>
          </p:cNvSpPr>
          <p:nvPr>
            <p:ph type="ftr" sz="quarter" idx="11"/>
          </p:nvPr>
        </p:nvSpPr>
        <p:spPr>
          <a:ln/>
        </p:spPr>
        <p:txBody>
          <a:bodyPr/>
          <a:lstStyle>
            <a:lvl1pPr>
              <a:defRPr/>
            </a:lvl1pPr>
          </a:lstStyle>
          <a:p>
            <a:endParaRPr lang="en-US"/>
          </a:p>
        </p:txBody>
      </p:sp>
      <p:sp>
        <p:nvSpPr>
          <p:cNvPr id="6" name="Rectangle 23"/>
          <p:cNvSpPr>
            <a:spLocks noGrp="1" noChangeArrowheads="1"/>
          </p:cNvSpPr>
          <p:nvPr>
            <p:ph type="sldNum" sz="quarter" idx="12"/>
          </p:nvPr>
        </p:nvSpPr>
        <p:spPr>
          <a:ln/>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9/18/2015</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9/18/2015</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AF463A-BC7C-46EE-9F1E-7F377CCA4891}" type="datetimeFigureOut">
              <a:rPr lang="en-US" smtClean="0"/>
              <a:pPr/>
              <a:t>9/18/2015</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AF463A-BC7C-46EE-9F1E-7F377CCA4891}" type="datetimeFigureOut">
              <a:rPr lang="en-US" smtClean="0"/>
              <a:pPr/>
              <a:t>9/18/2015</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AF463A-BC7C-46EE-9F1E-7F377CCA4891}" type="datetimeFigureOut">
              <a:rPr lang="en-US" smtClean="0"/>
              <a:pPr/>
              <a:t>9/18/2015</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9/18/2015</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9/18/2015</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9/18/2015</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9/18/2015</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9/18/2015</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1"/>
          <p:cNvSpPr>
            <a:spLocks noGrp="1" noChangeArrowheads="1"/>
          </p:cNvSpPr>
          <p:nvPr>
            <p:ph type="dt" sz="half" idx="10"/>
          </p:nvPr>
        </p:nvSpPr>
        <p:spPr>
          <a:ln/>
        </p:spPr>
        <p:txBody>
          <a:bodyPr/>
          <a:lstStyle>
            <a:lvl1pPr>
              <a:defRPr/>
            </a:lvl1pPr>
          </a:lstStyle>
          <a:p>
            <a:fld id="{7EAF463A-BC7C-46EE-9F1E-7F377CCA4891}" type="datetimeFigureOut">
              <a:rPr lang="en-US" smtClean="0"/>
              <a:pPr/>
              <a:t>9/18/2015</a:t>
            </a:fld>
            <a:endParaRPr lang="en-US"/>
          </a:p>
        </p:txBody>
      </p:sp>
      <p:sp>
        <p:nvSpPr>
          <p:cNvPr id="5" name="Rectangle 22"/>
          <p:cNvSpPr>
            <a:spLocks noGrp="1" noChangeArrowheads="1"/>
          </p:cNvSpPr>
          <p:nvPr>
            <p:ph type="ftr" sz="quarter" idx="11"/>
          </p:nvPr>
        </p:nvSpPr>
        <p:spPr>
          <a:ln/>
        </p:spPr>
        <p:txBody>
          <a:bodyPr/>
          <a:lstStyle>
            <a:lvl1pPr>
              <a:defRPr/>
            </a:lvl1pPr>
          </a:lstStyle>
          <a:p>
            <a:endParaRPr lang="en-US"/>
          </a:p>
        </p:txBody>
      </p:sp>
      <p:sp>
        <p:nvSpPr>
          <p:cNvPr id="6" name="Rectangle 23"/>
          <p:cNvSpPr>
            <a:spLocks noGrp="1" noChangeArrowheads="1"/>
          </p:cNvSpPr>
          <p:nvPr>
            <p:ph type="sldNum" sz="quarter" idx="12"/>
          </p:nvPr>
        </p:nvSpPr>
        <p:spPr>
          <a:ln/>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1"/>
          <p:cNvSpPr>
            <a:spLocks noGrp="1" noChangeArrowheads="1"/>
          </p:cNvSpPr>
          <p:nvPr>
            <p:ph type="dt" sz="half" idx="10"/>
          </p:nvPr>
        </p:nvSpPr>
        <p:spPr>
          <a:ln/>
        </p:spPr>
        <p:txBody>
          <a:bodyPr/>
          <a:lstStyle>
            <a:lvl1pPr>
              <a:defRPr/>
            </a:lvl1pPr>
          </a:lstStyle>
          <a:p>
            <a:fld id="{7EAF463A-BC7C-46EE-9F1E-7F377CCA4891}" type="datetimeFigureOut">
              <a:rPr lang="en-US" smtClean="0"/>
              <a:pPr/>
              <a:t>9/18/2015</a:t>
            </a:fld>
            <a:endParaRPr lang="en-US"/>
          </a:p>
        </p:txBody>
      </p:sp>
      <p:sp>
        <p:nvSpPr>
          <p:cNvPr id="6" name="Rectangle 22"/>
          <p:cNvSpPr>
            <a:spLocks noGrp="1" noChangeArrowheads="1"/>
          </p:cNvSpPr>
          <p:nvPr>
            <p:ph type="ftr" sz="quarter" idx="11"/>
          </p:nvPr>
        </p:nvSpPr>
        <p:spPr>
          <a:ln/>
        </p:spPr>
        <p:txBody>
          <a:bodyPr/>
          <a:lstStyle>
            <a:lvl1pPr>
              <a:defRPr/>
            </a:lvl1pPr>
          </a:lstStyle>
          <a:p>
            <a:endParaRPr lang="en-US"/>
          </a:p>
        </p:txBody>
      </p:sp>
      <p:sp>
        <p:nvSpPr>
          <p:cNvPr id="7" name="Rectangle 23"/>
          <p:cNvSpPr>
            <a:spLocks noGrp="1" noChangeArrowheads="1"/>
          </p:cNvSpPr>
          <p:nvPr>
            <p:ph type="sldNum" sz="quarter" idx="12"/>
          </p:nvPr>
        </p:nvSpPr>
        <p:spPr>
          <a:ln/>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21"/>
          <p:cNvSpPr>
            <a:spLocks noGrp="1" noChangeArrowheads="1"/>
          </p:cNvSpPr>
          <p:nvPr>
            <p:ph type="dt" sz="half" idx="10"/>
          </p:nvPr>
        </p:nvSpPr>
        <p:spPr>
          <a:ln/>
        </p:spPr>
        <p:txBody>
          <a:bodyPr/>
          <a:lstStyle>
            <a:lvl1pPr>
              <a:defRPr/>
            </a:lvl1pPr>
          </a:lstStyle>
          <a:p>
            <a:fld id="{7EAF463A-BC7C-46EE-9F1E-7F377CCA4891}" type="datetimeFigureOut">
              <a:rPr lang="en-US" smtClean="0"/>
              <a:pPr/>
              <a:t>9/18/2015</a:t>
            </a:fld>
            <a:endParaRPr lang="en-US"/>
          </a:p>
        </p:txBody>
      </p:sp>
      <p:sp>
        <p:nvSpPr>
          <p:cNvPr id="8" name="Rectangle 22"/>
          <p:cNvSpPr>
            <a:spLocks noGrp="1" noChangeArrowheads="1"/>
          </p:cNvSpPr>
          <p:nvPr>
            <p:ph type="ftr" sz="quarter" idx="11"/>
          </p:nvPr>
        </p:nvSpPr>
        <p:spPr>
          <a:ln/>
        </p:spPr>
        <p:txBody>
          <a:bodyPr/>
          <a:lstStyle>
            <a:lvl1pPr>
              <a:defRPr/>
            </a:lvl1pPr>
          </a:lstStyle>
          <a:p>
            <a:endParaRPr lang="en-US"/>
          </a:p>
        </p:txBody>
      </p:sp>
      <p:sp>
        <p:nvSpPr>
          <p:cNvPr id="9" name="Rectangle 23"/>
          <p:cNvSpPr>
            <a:spLocks noGrp="1" noChangeArrowheads="1"/>
          </p:cNvSpPr>
          <p:nvPr>
            <p:ph type="sldNum" sz="quarter" idx="12"/>
          </p:nvPr>
        </p:nvSpPr>
        <p:spPr>
          <a:ln/>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21"/>
          <p:cNvSpPr>
            <a:spLocks noGrp="1" noChangeArrowheads="1"/>
          </p:cNvSpPr>
          <p:nvPr>
            <p:ph type="dt" sz="half" idx="10"/>
          </p:nvPr>
        </p:nvSpPr>
        <p:spPr>
          <a:ln/>
        </p:spPr>
        <p:txBody>
          <a:bodyPr/>
          <a:lstStyle>
            <a:lvl1pPr>
              <a:defRPr/>
            </a:lvl1pPr>
          </a:lstStyle>
          <a:p>
            <a:fld id="{7EAF463A-BC7C-46EE-9F1E-7F377CCA4891}" type="datetimeFigureOut">
              <a:rPr lang="en-US" smtClean="0"/>
              <a:pPr/>
              <a:t>9/18/2015</a:t>
            </a:fld>
            <a:endParaRPr lang="en-US"/>
          </a:p>
        </p:txBody>
      </p:sp>
      <p:sp>
        <p:nvSpPr>
          <p:cNvPr id="4" name="Rectangle 22"/>
          <p:cNvSpPr>
            <a:spLocks noGrp="1" noChangeArrowheads="1"/>
          </p:cNvSpPr>
          <p:nvPr>
            <p:ph type="ftr" sz="quarter" idx="11"/>
          </p:nvPr>
        </p:nvSpPr>
        <p:spPr>
          <a:ln/>
        </p:spPr>
        <p:txBody>
          <a:bodyPr/>
          <a:lstStyle>
            <a:lvl1pPr>
              <a:defRPr/>
            </a:lvl1pPr>
          </a:lstStyle>
          <a:p>
            <a:endParaRPr lang="en-US"/>
          </a:p>
        </p:txBody>
      </p:sp>
      <p:sp>
        <p:nvSpPr>
          <p:cNvPr id="5" name="Rectangle 23"/>
          <p:cNvSpPr>
            <a:spLocks noGrp="1" noChangeArrowheads="1"/>
          </p:cNvSpPr>
          <p:nvPr>
            <p:ph type="sldNum" sz="quarter" idx="12"/>
          </p:nvPr>
        </p:nvSpPr>
        <p:spPr>
          <a:ln/>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1"/>
          <p:cNvSpPr>
            <a:spLocks noGrp="1" noChangeArrowheads="1"/>
          </p:cNvSpPr>
          <p:nvPr>
            <p:ph type="dt" sz="half" idx="10"/>
          </p:nvPr>
        </p:nvSpPr>
        <p:spPr>
          <a:ln/>
        </p:spPr>
        <p:txBody>
          <a:bodyPr/>
          <a:lstStyle>
            <a:lvl1pPr>
              <a:defRPr/>
            </a:lvl1pPr>
          </a:lstStyle>
          <a:p>
            <a:fld id="{7EAF463A-BC7C-46EE-9F1E-7F377CCA4891}" type="datetimeFigureOut">
              <a:rPr lang="en-US" smtClean="0"/>
              <a:pPr/>
              <a:t>9/18/2015</a:t>
            </a:fld>
            <a:endParaRPr lang="en-US"/>
          </a:p>
        </p:txBody>
      </p:sp>
      <p:sp>
        <p:nvSpPr>
          <p:cNvPr id="3" name="Rectangle 22"/>
          <p:cNvSpPr>
            <a:spLocks noGrp="1" noChangeArrowheads="1"/>
          </p:cNvSpPr>
          <p:nvPr>
            <p:ph type="ftr" sz="quarter" idx="11"/>
          </p:nvPr>
        </p:nvSpPr>
        <p:spPr>
          <a:ln/>
        </p:spPr>
        <p:txBody>
          <a:bodyPr/>
          <a:lstStyle>
            <a:lvl1pPr>
              <a:defRPr/>
            </a:lvl1pPr>
          </a:lstStyle>
          <a:p>
            <a:endParaRPr lang="en-US"/>
          </a:p>
        </p:txBody>
      </p:sp>
      <p:sp>
        <p:nvSpPr>
          <p:cNvPr id="4" name="Rectangle 23"/>
          <p:cNvSpPr>
            <a:spLocks noGrp="1" noChangeArrowheads="1"/>
          </p:cNvSpPr>
          <p:nvPr>
            <p:ph type="sldNum" sz="quarter" idx="12"/>
          </p:nvPr>
        </p:nvSpPr>
        <p:spPr>
          <a:ln/>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1"/>
          <p:cNvSpPr>
            <a:spLocks noGrp="1" noChangeArrowheads="1"/>
          </p:cNvSpPr>
          <p:nvPr>
            <p:ph type="dt" sz="half" idx="10"/>
          </p:nvPr>
        </p:nvSpPr>
        <p:spPr>
          <a:ln/>
        </p:spPr>
        <p:txBody>
          <a:bodyPr/>
          <a:lstStyle>
            <a:lvl1pPr>
              <a:defRPr/>
            </a:lvl1pPr>
          </a:lstStyle>
          <a:p>
            <a:fld id="{7EAF463A-BC7C-46EE-9F1E-7F377CCA4891}" type="datetimeFigureOut">
              <a:rPr lang="en-US" smtClean="0"/>
              <a:pPr/>
              <a:t>9/18/2015</a:t>
            </a:fld>
            <a:endParaRPr lang="en-US"/>
          </a:p>
        </p:txBody>
      </p:sp>
      <p:sp>
        <p:nvSpPr>
          <p:cNvPr id="6" name="Rectangle 22"/>
          <p:cNvSpPr>
            <a:spLocks noGrp="1" noChangeArrowheads="1"/>
          </p:cNvSpPr>
          <p:nvPr>
            <p:ph type="ftr" sz="quarter" idx="11"/>
          </p:nvPr>
        </p:nvSpPr>
        <p:spPr>
          <a:ln/>
        </p:spPr>
        <p:txBody>
          <a:bodyPr/>
          <a:lstStyle>
            <a:lvl1pPr>
              <a:defRPr/>
            </a:lvl1pPr>
          </a:lstStyle>
          <a:p>
            <a:endParaRPr lang="en-US"/>
          </a:p>
        </p:txBody>
      </p:sp>
      <p:sp>
        <p:nvSpPr>
          <p:cNvPr id="7" name="Rectangle 23"/>
          <p:cNvSpPr>
            <a:spLocks noGrp="1" noChangeArrowheads="1"/>
          </p:cNvSpPr>
          <p:nvPr>
            <p:ph type="sldNum" sz="quarter" idx="12"/>
          </p:nvPr>
        </p:nvSpPr>
        <p:spPr>
          <a:ln/>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1"/>
          <p:cNvSpPr>
            <a:spLocks noGrp="1" noChangeArrowheads="1"/>
          </p:cNvSpPr>
          <p:nvPr>
            <p:ph type="dt" sz="half" idx="10"/>
          </p:nvPr>
        </p:nvSpPr>
        <p:spPr>
          <a:ln/>
        </p:spPr>
        <p:txBody>
          <a:bodyPr/>
          <a:lstStyle>
            <a:lvl1pPr>
              <a:defRPr/>
            </a:lvl1pPr>
          </a:lstStyle>
          <a:p>
            <a:fld id="{7EAF463A-BC7C-46EE-9F1E-7F377CCA4891}" type="datetimeFigureOut">
              <a:rPr lang="en-US" smtClean="0"/>
              <a:pPr/>
              <a:t>9/18/2015</a:t>
            </a:fld>
            <a:endParaRPr lang="en-US"/>
          </a:p>
        </p:txBody>
      </p:sp>
      <p:sp>
        <p:nvSpPr>
          <p:cNvPr id="6" name="Rectangle 22"/>
          <p:cNvSpPr>
            <a:spLocks noGrp="1" noChangeArrowheads="1"/>
          </p:cNvSpPr>
          <p:nvPr>
            <p:ph type="ftr" sz="quarter" idx="11"/>
          </p:nvPr>
        </p:nvSpPr>
        <p:spPr>
          <a:ln/>
        </p:spPr>
        <p:txBody>
          <a:bodyPr/>
          <a:lstStyle>
            <a:lvl1pPr>
              <a:defRPr/>
            </a:lvl1pPr>
          </a:lstStyle>
          <a:p>
            <a:endParaRPr lang="en-US"/>
          </a:p>
        </p:txBody>
      </p:sp>
      <p:sp>
        <p:nvSpPr>
          <p:cNvPr id="7" name="Rectangle 23"/>
          <p:cNvSpPr>
            <a:spLocks noGrp="1" noChangeArrowheads="1"/>
          </p:cNvSpPr>
          <p:nvPr>
            <p:ph type="sldNum" sz="quarter" idx="12"/>
          </p:nvPr>
        </p:nvSpPr>
        <p:spPr>
          <a:ln/>
        </p:spPr>
        <p:txBody>
          <a:bodyPr/>
          <a:lstStyle>
            <a:lvl1pPr>
              <a:defRPr/>
            </a:lvl1p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5.xml"/><Relationship Id="rId1" Type="http://schemas.openxmlformats.org/officeDocument/2006/relationships/slideLayout" Target="../slideLayouts/slideLayout17.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7.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23813" y="-141288"/>
            <a:ext cx="9167813" cy="6999288"/>
            <a:chOff x="-15" y="-89"/>
            <a:chExt cx="5775" cy="4409"/>
          </a:xfrm>
        </p:grpSpPr>
        <p:sp>
          <p:nvSpPr>
            <p:cNvPr id="13315" name="Rectangle 3"/>
            <p:cNvSpPr>
              <a:spLocks noChangeArrowheads="1"/>
            </p:cNvSpPr>
            <p:nvPr userDrawn="1"/>
          </p:nvSpPr>
          <p:spPr bwMode="ltGray">
            <a:xfrm>
              <a:off x="0" y="301"/>
              <a:ext cx="5760" cy="727"/>
            </a:xfrm>
            <a:prstGeom prst="rect">
              <a:avLst/>
            </a:prstGeom>
            <a:solidFill>
              <a:schemeClr val="accent2"/>
            </a:solidFill>
            <a:ln w="9525">
              <a:noFill/>
              <a:miter lim="800000"/>
              <a:headEnd/>
              <a:tailEnd/>
            </a:ln>
            <a:effectLst/>
          </p:spPr>
          <p:txBody>
            <a:bodyPr wrap="none" anchor="ctr"/>
            <a:lstStyle/>
            <a:p>
              <a:pPr>
                <a:defRPr/>
              </a:pPr>
              <a:endParaRPr lang="ru-RU"/>
            </a:p>
          </p:txBody>
        </p:sp>
        <p:sp>
          <p:nvSpPr>
            <p:cNvPr id="13316" name="Rectangle 4" descr="Cacback"/>
            <p:cNvSpPr>
              <a:spLocks noChangeArrowheads="1"/>
            </p:cNvSpPr>
            <p:nvPr userDrawn="1"/>
          </p:nvSpPr>
          <p:spPr bwMode="ltGray">
            <a:xfrm>
              <a:off x="0" y="0"/>
              <a:ext cx="1119" cy="4320"/>
            </a:xfrm>
            <a:prstGeom prst="rect">
              <a:avLst/>
            </a:prstGeom>
            <a:blipFill dpi="0" rotWithShape="0">
              <a:blip r:embed="rId15" cstate="print"/>
              <a:srcRect/>
              <a:tile tx="0" ty="0" sx="100000" sy="100000" flip="none" algn="tl"/>
            </a:blipFill>
            <a:ln w="9525">
              <a:noFill/>
              <a:miter lim="800000"/>
              <a:headEnd/>
              <a:tailEnd/>
            </a:ln>
            <a:effectLst/>
          </p:spPr>
          <p:txBody>
            <a:bodyPr wrap="none" anchor="ctr"/>
            <a:lstStyle/>
            <a:p>
              <a:pPr>
                <a:defRPr/>
              </a:pPr>
              <a:endParaRPr lang="ru-RU"/>
            </a:p>
          </p:txBody>
        </p:sp>
        <p:grpSp>
          <p:nvGrpSpPr>
            <p:cNvPr id="3" name="Group 5"/>
            <p:cNvGrpSpPr>
              <a:grpSpLocks/>
            </p:cNvGrpSpPr>
            <p:nvPr userDrawn="1"/>
          </p:nvGrpSpPr>
          <p:grpSpPr bwMode="auto">
            <a:xfrm>
              <a:off x="-15" y="-89"/>
              <a:ext cx="5295" cy="785"/>
              <a:chOff x="20" y="-89"/>
              <a:chExt cx="5295" cy="785"/>
            </a:xfrm>
          </p:grpSpPr>
          <p:sp>
            <p:nvSpPr>
              <p:cNvPr id="13318" name="Freeform 6"/>
              <p:cNvSpPr>
                <a:spLocks/>
              </p:cNvSpPr>
              <p:nvPr userDrawn="1"/>
            </p:nvSpPr>
            <p:spPr bwMode="auto">
              <a:xfrm rot="-507431">
                <a:off x="20" y="524"/>
                <a:ext cx="1059" cy="172"/>
              </a:xfrm>
              <a:custGeom>
                <a:avLst/>
                <a:gdLst/>
                <a:ahLst/>
                <a:cxnLst>
                  <a:cxn ang="0">
                    <a:pos x="1059" y="0"/>
                  </a:cxn>
                  <a:cxn ang="0">
                    <a:pos x="147" y="144"/>
                  </a:cxn>
                  <a:cxn ang="0">
                    <a:pos x="177" y="171"/>
                  </a:cxn>
                  <a:cxn ang="0">
                    <a:pos x="1059" y="24"/>
                  </a:cxn>
                  <a:cxn ang="0">
                    <a:pos x="1059" y="0"/>
                  </a:cxn>
                </a:cxnLst>
                <a:rect l="0" t="0" r="r" b="b"/>
                <a:pathLst>
                  <a:path w="1059" h="172">
                    <a:moveTo>
                      <a:pt x="1059" y="0"/>
                    </a:moveTo>
                    <a:cubicBezTo>
                      <a:pt x="543" y="45"/>
                      <a:pt x="291" y="112"/>
                      <a:pt x="147" y="144"/>
                    </a:cubicBezTo>
                    <a:cubicBezTo>
                      <a:pt x="0" y="172"/>
                      <a:pt x="153" y="147"/>
                      <a:pt x="177" y="171"/>
                    </a:cubicBezTo>
                    <a:cubicBezTo>
                      <a:pt x="329" y="151"/>
                      <a:pt x="339" y="99"/>
                      <a:pt x="1059" y="24"/>
                    </a:cubicBezTo>
                    <a:cubicBezTo>
                      <a:pt x="1059" y="24"/>
                      <a:pt x="1059" y="0"/>
                      <a:pt x="1059" y="0"/>
                    </a:cubicBezTo>
                    <a:close/>
                  </a:path>
                </a:pathLst>
              </a:custGeom>
              <a:gradFill rotWithShape="0">
                <a:gsLst>
                  <a:gs pos="0">
                    <a:schemeClr val="accent1"/>
                  </a:gs>
                  <a:gs pos="100000">
                    <a:schemeClr val="bg2"/>
                  </a:gs>
                </a:gsLst>
                <a:lin ang="0" scaled="1"/>
              </a:gradFill>
              <a:ln w="9525" cap="flat" cmpd="sng">
                <a:noFill/>
                <a:prstDash val="solid"/>
                <a:round/>
                <a:headEnd type="none" w="med" len="med"/>
                <a:tailEnd type="none" w="med" len="med"/>
              </a:ln>
              <a:effectLst/>
            </p:spPr>
            <p:txBody>
              <a:bodyPr wrap="none" anchor="ctr"/>
              <a:lstStyle/>
              <a:p>
                <a:pPr>
                  <a:defRPr/>
                </a:pPr>
                <a:endParaRPr lang="ru-RU"/>
              </a:p>
            </p:txBody>
          </p:sp>
          <p:sp>
            <p:nvSpPr>
              <p:cNvPr id="13319" name="Freeform 7"/>
              <p:cNvSpPr>
                <a:spLocks/>
              </p:cNvSpPr>
              <p:nvPr userDrawn="1"/>
            </p:nvSpPr>
            <p:spPr bwMode="auto">
              <a:xfrm rot="-507431">
                <a:off x="1193" y="-89"/>
                <a:ext cx="4122" cy="630"/>
              </a:xfrm>
              <a:custGeom>
                <a:avLst/>
                <a:gdLst/>
                <a:ahLst/>
                <a:cxnLst>
                  <a:cxn ang="0">
                    <a:pos x="0" y="204"/>
                  </a:cxn>
                  <a:cxn ang="0">
                    <a:pos x="3544" y="348"/>
                  </a:cxn>
                  <a:cxn ang="0">
                    <a:pos x="3680" y="630"/>
                  </a:cxn>
                  <a:cxn ang="0">
                    <a:pos x="3616" y="624"/>
                  </a:cxn>
                  <a:cxn ang="0">
                    <a:pos x="3534" y="368"/>
                  </a:cxn>
                  <a:cxn ang="0">
                    <a:pos x="17" y="231"/>
                  </a:cxn>
                  <a:cxn ang="0">
                    <a:pos x="0" y="204"/>
                  </a:cxn>
                </a:cxnLst>
                <a:rect l="0" t="0" r="r" b="b"/>
                <a:pathLst>
                  <a:path w="4122" h="630">
                    <a:moveTo>
                      <a:pt x="0" y="204"/>
                    </a:moveTo>
                    <a:cubicBezTo>
                      <a:pt x="255" y="198"/>
                      <a:pt x="1686" y="0"/>
                      <a:pt x="3544" y="348"/>
                    </a:cubicBezTo>
                    <a:cubicBezTo>
                      <a:pt x="4122" y="464"/>
                      <a:pt x="3754" y="614"/>
                      <a:pt x="3680" y="630"/>
                    </a:cubicBezTo>
                    <a:cubicBezTo>
                      <a:pt x="3680" y="630"/>
                      <a:pt x="3642" y="626"/>
                      <a:pt x="3616" y="624"/>
                    </a:cubicBezTo>
                    <a:cubicBezTo>
                      <a:pt x="3678" y="612"/>
                      <a:pt x="4118" y="488"/>
                      <a:pt x="3534" y="368"/>
                    </a:cubicBezTo>
                    <a:cubicBezTo>
                      <a:pt x="2029" y="98"/>
                      <a:pt x="696" y="156"/>
                      <a:pt x="17" y="231"/>
                    </a:cubicBezTo>
                    <a:cubicBezTo>
                      <a:pt x="17" y="231"/>
                      <a:pt x="0" y="204"/>
                      <a:pt x="0" y="204"/>
                    </a:cubicBezTo>
                    <a:close/>
                  </a:path>
                </a:pathLst>
              </a:custGeom>
              <a:solidFill>
                <a:schemeClr val="bg2"/>
              </a:solidFill>
              <a:ln w="9525">
                <a:noFill/>
                <a:round/>
                <a:headEnd/>
                <a:tailEnd/>
              </a:ln>
              <a:effectLst/>
            </p:spPr>
            <p:txBody>
              <a:bodyPr wrap="none" anchor="ctr"/>
              <a:lstStyle/>
              <a:p>
                <a:pPr>
                  <a:defRPr/>
                </a:pPr>
                <a:endParaRPr lang="ru-RU"/>
              </a:p>
            </p:txBody>
          </p:sp>
          <p:grpSp>
            <p:nvGrpSpPr>
              <p:cNvPr id="4" name="Group 8"/>
              <p:cNvGrpSpPr>
                <a:grpSpLocks/>
              </p:cNvGrpSpPr>
              <p:nvPr userDrawn="1"/>
            </p:nvGrpSpPr>
            <p:grpSpPr bwMode="auto">
              <a:xfrm>
                <a:off x="1033" y="326"/>
                <a:ext cx="192" cy="192"/>
                <a:chOff x="1033" y="326"/>
                <a:chExt cx="192" cy="192"/>
              </a:xfrm>
            </p:grpSpPr>
            <p:sp>
              <p:nvSpPr>
                <p:cNvPr id="13321" name="Oval 9"/>
                <p:cNvSpPr>
                  <a:spLocks noChangeArrowheads="1"/>
                </p:cNvSpPr>
                <p:nvPr/>
              </p:nvSpPr>
              <p:spPr bwMode="auto">
                <a:xfrm>
                  <a:off x="1033" y="326"/>
                  <a:ext cx="192" cy="192"/>
                </a:xfrm>
                <a:prstGeom prst="ellipse">
                  <a:avLst/>
                </a:prstGeom>
                <a:gradFill rotWithShape="0">
                  <a:gsLst>
                    <a:gs pos="0">
                      <a:schemeClr val="bg2"/>
                    </a:gs>
                    <a:gs pos="100000">
                      <a:srgbClr val="000000"/>
                    </a:gs>
                  </a:gsLst>
                  <a:path path="shape">
                    <a:fillToRect l="50000" t="50000" r="50000" b="50000"/>
                  </a:path>
                </a:gradFill>
                <a:ln w="9525">
                  <a:noFill/>
                  <a:round/>
                  <a:headEnd/>
                  <a:tailEnd/>
                </a:ln>
                <a:effectLst/>
              </p:spPr>
              <p:txBody>
                <a:bodyPr wrap="none" anchor="ctr"/>
                <a:lstStyle/>
                <a:p>
                  <a:pPr>
                    <a:defRPr/>
                  </a:pPr>
                  <a:endParaRPr lang="ru-RU"/>
                </a:p>
              </p:txBody>
            </p:sp>
            <p:sp>
              <p:nvSpPr>
                <p:cNvPr id="13322" name="Oval 10"/>
                <p:cNvSpPr>
                  <a:spLocks noChangeArrowheads="1"/>
                </p:cNvSpPr>
                <p:nvPr/>
              </p:nvSpPr>
              <p:spPr bwMode="auto">
                <a:xfrm>
                  <a:off x="1129" y="377"/>
                  <a:ext cx="47" cy="48"/>
                </a:xfrm>
                <a:prstGeom prst="ellipse">
                  <a:avLst/>
                </a:prstGeom>
                <a:gradFill rotWithShape="0">
                  <a:gsLst>
                    <a:gs pos="0">
                      <a:srgbClr val="FFFFCC"/>
                    </a:gs>
                    <a:gs pos="100000">
                      <a:schemeClr val="bg2"/>
                    </a:gs>
                  </a:gsLst>
                  <a:path path="shape">
                    <a:fillToRect l="50000" t="50000" r="50000" b="50000"/>
                  </a:path>
                </a:gradFill>
                <a:ln w="9525">
                  <a:noFill/>
                  <a:round/>
                  <a:headEnd/>
                  <a:tailEnd/>
                </a:ln>
                <a:effectLst/>
              </p:spPr>
              <p:txBody>
                <a:bodyPr wrap="none" anchor="ctr"/>
                <a:lstStyle/>
                <a:p>
                  <a:pPr>
                    <a:defRPr/>
                  </a:pPr>
                  <a:endParaRPr lang="ru-RU"/>
                </a:p>
              </p:txBody>
            </p:sp>
            <p:sp>
              <p:nvSpPr>
                <p:cNvPr id="13323" name="Oval 11"/>
                <p:cNvSpPr>
                  <a:spLocks noChangeArrowheads="1"/>
                </p:cNvSpPr>
                <p:nvPr/>
              </p:nvSpPr>
              <p:spPr bwMode="auto">
                <a:xfrm>
                  <a:off x="1063" y="350"/>
                  <a:ext cx="47" cy="48"/>
                </a:xfrm>
                <a:prstGeom prst="ellipse">
                  <a:avLst/>
                </a:prstGeom>
                <a:gradFill rotWithShape="0">
                  <a:gsLst>
                    <a:gs pos="0">
                      <a:srgbClr val="FFFFCC"/>
                    </a:gs>
                    <a:gs pos="100000">
                      <a:srgbClr val="000000"/>
                    </a:gs>
                  </a:gsLst>
                  <a:path path="shape">
                    <a:fillToRect l="50000" t="50000" r="50000" b="50000"/>
                  </a:path>
                </a:gradFill>
                <a:ln w="9525">
                  <a:noFill/>
                  <a:round/>
                  <a:headEnd/>
                  <a:tailEnd/>
                </a:ln>
                <a:effectLst/>
              </p:spPr>
              <p:txBody>
                <a:bodyPr wrap="none" anchor="ctr"/>
                <a:lstStyle/>
                <a:p>
                  <a:pPr>
                    <a:defRPr/>
                  </a:pPr>
                  <a:endParaRPr lang="ru-RU"/>
                </a:p>
              </p:txBody>
            </p:sp>
            <p:sp>
              <p:nvSpPr>
                <p:cNvPr id="13324" name="Oval 12"/>
                <p:cNvSpPr>
                  <a:spLocks noChangeArrowheads="1"/>
                </p:cNvSpPr>
                <p:nvPr/>
              </p:nvSpPr>
              <p:spPr bwMode="auto">
                <a:xfrm>
                  <a:off x="1063" y="404"/>
                  <a:ext cx="47" cy="48"/>
                </a:xfrm>
                <a:prstGeom prst="ellipse">
                  <a:avLst/>
                </a:prstGeom>
                <a:gradFill rotWithShape="0">
                  <a:gsLst>
                    <a:gs pos="0">
                      <a:srgbClr val="FFFFCC"/>
                    </a:gs>
                    <a:gs pos="100000">
                      <a:schemeClr val="bg2"/>
                    </a:gs>
                  </a:gsLst>
                  <a:path path="shape">
                    <a:fillToRect l="50000" t="50000" r="50000" b="50000"/>
                  </a:path>
                </a:gradFill>
                <a:ln w="9525">
                  <a:noFill/>
                  <a:round/>
                  <a:headEnd/>
                  <a:tailEnd/>
                </a:ln>
                <a:effectLst/>
              </p:spPr>
              <p:txBody>
                <a:bodyPr wrap="none" anchor="ctr"/>
                <a:lstStyle/>
                <a:p>
                  <a:pPr>
                    <a:defRPr/>
                  </a:pPr>
                  <a:endParaRPr lang="ru-RU"/>
                </a:p>
              </p:txBody>
            </p:sp>
            <p:sp>
              <p:nvSpPr>
                <p:cNvPr id="13325" name="Oval 13"/>
                <p:cNvSpPr>
                  <a:spLocks noChangeArrowheads="1"/>
                </p:cNvSpPr>
                <p:nvPr/>
              </p:nvSpPr>
              <p:spPr bwMode="auto">
                <a:xfrm>
                  <a:off x="1108" y="422"/>
                  <a:ext cx="47" cy="48"/>
                </a:xfrm>
                <a:prstGeom prst="ellipse">
                  <a:avLst/>
                </a:prstGeom>
                <a:gradFill rotWithShape="0">
                  <a:gsLst>
                    <a:gs pos="0">
                      <a:srgbClr val="FFFFCC"/>
                    </a:gs>
                    <a:gs pos="100000">
                      <a:schemeClr val="bg2"/>
                    </a:gs>
                  </a:gsLst>
                  <a:path path="shape">
                    <a:fillToRect l="50000" t="50000" r="50000" b="50000"/>
                  </a:path>
                </a:gradFill>
                <a:ln w="9525">
                  <a:noFill/>
                  <a:round/>
                  <a:headEnd/>
                  <a:tailEnd/>
                </a:ln>
                <a:effectLst/>
              </p:spPr>
              <p:txBody>
                <a:bodyPr wrap="none" anchor="ctr"/>
                <a:lstStyle/>
                <a:p>
                  <a:pPr>
                    <a:defRPr/>
                  </a:pPr>
                  <a:endParaRPr lang="ru-RU"/>
                </a:p>
              </p:txBody>
            </p:sp>
            <p:sp>
              <p:nvSpPr>
                <p:cNvPr id="13326" name="Oval 14"/>
                <p:cNvSpPr>
                  <a:spLocks noChangeArrowheads="1"/>
                </p:cNvSpPr>
                <p:nvPr/>
              </p:nvSpPr>
              <p:spPr bwMode="auto">
                <a:xfrm>
                  <a:off x="1168" y="416"/>
                  <a:ext cx="47" cy="48"/>
                </a:xfrm>
                <a:prstGeom prst="ellipse">
                  <a:avLst/>
                </a:prstGeom>
                <a:gradFill rotWithShape="0">
                  <a:gsLst>
                    <a:gs pos="0">
                      <a:srgbClr val="FFFFCC"/>
                    </a:gs>
                    <a:gs pos="100000">
                      <a:srgbClr val="000000"/>
                    </a:gs>
                  </a:gsLst>
                  <a:path path="shape">
                    <a:fillToRect l="50000" t="50000" r="50000" b="50000"/>
                  </a:path>
                </a:gradFill>
                <a:ln w="9525">
                  <a:noFill/>
                  <a:round/>
                  <a:headEnd/>
                  <a:tailEnd/>
                </a:ln>
                <a:effectLst/>
              </p:spPr>
              <p:txBody>
                <a:bodyPr wrap="none" anchor="ctr"/>
                <a:lstStyle/>
                <a:p>
                  <a:pPr>
                    <a:defRPr/>
                  </a:pPr>
                  <a:endParaRPr lang="ru-RU"/>
                </a:p>
              </p:txBody>
            </p:sp>
            <p:sp>
              <p:nvSpPr>
                <p:cNvPr id="13327" name="Oval 15"/>
                <p:cNvSpPr>
                  <a:spLocks noChangeArrowheads="1"/>
                </p:cNvSpPr>
                <p:nvPr/>
              </p:nvSpPr>
              <p:spPr bwMode="auto">
                <a:xfrm>
                  <a:off x="1120" y="461"/>
                  <a:ext cx="47" cy="48"/>
                </a:xfrm>
                <a:prstGeom prst="ellipse">
                  <a:avLst/>
                </a:prstGeom>
                <a:gradFill rotWithShape="0">
                  <a:gsLst>
                    <a:gs pos="0">
                      <a:srgbClr val="FFFFCC"/>
                    </a:gs>
                    <a:gs pos="100000">
                      <a:srgbClr val="000000"/>
                    </a:gs>
                  </a:gsLst>
                  <a:path path="shape">
                    <a:fillToRect l="50000" t="50000" r="50000" b="50000"/>
                  </a:path>
                </a:gradFill>
                <a:ln w="9525">
                  <a:noFill/>
                  <a:round/>
                  <a:headEnd/>
                  <a:tailEnd/>
                </a:ln>
                <a:effectLst/>
              </p:spPr>
              <p:txBody>
                <a:bodyPr wrap="none" anchor="ctr"/>
                <a:lstStyle/>
                <a:p>
                  <a:pPr>
                    <a:defRPr/>
                  </a:pPr>
                  <a:endParaRPr lang="ru-RU"/>
                </a:p>
              </p:txBody>
            </p:sp>
            <p:sp>
              <p:nvSpPr>
                <p:cNvPr id="13328" name="Oval 16"/>
                <p:cNvSpPr>
                  <a:spLocks noChangeArrowheads="1"/>
                </p:cNvSpPr>
                <p:nvPr/>
              </p:nvSpPr>
              <p:spPr bwMode="auto">
                <a:xfrm>
                  <a:off x="1063" y="452"/>
                  <a:ext cx="47" cy="48"/>
                </a:xfrm>
                <a:prstGeom prst="ellipse">
                  <a:avLst/>
                </a:prstGeom>
                <a:gradFill rotWithShape="0">
                  <a:gsLst>
                    <a:gs pos="0">
                      <a:srgbClr val="FFFFCC"/>
                    </a:gs>
                    <a:gs pos="100000">
                      <a:srgbClr val="000000"/>
                    </a:gs>
                  </a:gsLst>
                  <a:path path="shape">
                    <a:fillToRect l="50000" t="50000" r="50000" b="50000"/>
                  </a:path>
                </a:gradFill>
                <a:ln w="9525">
                  <a:noFill/>
                  <a:round/>
                  <a:headEnd/>
                  <a:tailEnd/>
                </a:ln>
                <a:effectLst/>
              </p:spPr>
              <p:txBody>
                <a:bodyPr wrap="none" anchor="ctr"/>
                <a:lstStyle/>
                <a:p>
                  <a:pPr>
                    <a:defRPr/>
                  </a:pPr>
                  <a:endParaRPr lang="ru-RU"/>
                </a:p>
              </p:txBody>
            </p:sp>
            <p:sp>
              <p:nvSpPr>
                <p:cNvPr id="13329" name="Oval 17"/>
                <p:cNvSpPr>
                  <a:spLocks noChangeArrowheads="1"/>
                </p:cNvSpPr>
                <p:nvPr/>
              </p:nvSpPr>
              <p:spPr bwMode="auto">
                <a:xfrm>
                  <a:off x="1117" y="329"/>
                  <a:ext cx="47" cy="48"/>
                </a:xfrm>
                <a:prstGeom prst="ellipse">
                  <a:avLst/>
                </a:prstGeom>
                <a:gradFill rotWithShape="0">
                  <a:gsLst>
                    <a:gs pos="0">
                      <a:srgbClr val="FFFFCC"/>
                    </a:gs>
                    <a:gs pos="100000">
                      <a:srgbClr val="000000"/>
                    </a:gs>
                  </a:gsLst>
                  <a:path path="shape">
                    <a:fillToRect l="50000" t="50000" r="50000" b="50000"/>
                  </a:path>
                </a:gradFill>
                <a:ln w="9525">
                  <a:noFill/>
                  <a:round/>
                  <a:headEnd/>
                  <a:tailEnd/>
                </a:ln>
                <a:effectLst/>
              </p:spPr>
              <p:txBody>
                <a:bodyPr wrap="none" anchor="ctr"/>
                <a:lstStyle/>
                <a:p>
                  <a:pPr>
                    <a:defRPr/>
                  </a:pPr>
                  <a:endParaRPr lang="ru-RU"/>
                </a:p>
              </p:txBody>
            </p:sp>
          </p:grpSp>
        </p:grpSp>
        <p:sp>
          <p:nvSpPr>
            <p:cNvPr id="13330" name="Rectangle 18"/>
            <p:cNvSpPr>
              <a:spLocks noChangeArrowheads="1"/>
            </p:cNvSpPr>
            <p:nvPr userDrawn="1"/>
          </p:nvSpPr>
          <p:spPr bwMode="white">
            <a:xfrm>
              <a:off x="426" y="1185"/>
              <a:ext cx="701" cy="3135"/>
            </a:xfrm>
            <a:prstGeom prst="rect">
              <a:avLst/>
            </a:prstGeom>
            <a:solidFill>
              <a:schemeClr val="bg1">
                <a:alpha val="50000"/>
              </a:schemeClr>
            </a:solidFill>
            <a:ln w="9525">
              <a:noFill/>
              <a:miter lim="800000"/>
              <a:headEnd/>
              <a:tailEnd/>
            </a:ln>
            <a:effectLst/>
          </p:spPr>
          <p:txBody>
            <a:bodyPr wrap="none" anchor="ctr"/>
            <a:lstStyle/>
            <a:p>
              <a:pPr>
                <a:defRPr/>
              </a:pPr>
              <a:endParaRPr lang="ru-RU"/>
            </a:p>
          </p:txBody>
        </p:sp>
      </p:grpSp>
      <p:sp>
        <p:nvSpPr>
          <p:cNvPr id="1027" name="Rectangle 19"/>
          <p:cNvSpPr>
            <a:spLocks noGrp="1" noChangeArrowheads="1"/>
          </p:cNvSpPr>
          <p:nvPr>
            <p:ph type="title"/>
          </p:nvPr>
        </p:nvSpPr>
        <p:spPr bwMode="auto">
          <a:xfrm>
            <a:off x="1154113" y="4572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8" name="Rectangle 20"/>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3333" name="Rectangle 21"/>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mn-lt"/>
              </a:defRPr>
            </a:lvl1pPr>
          </a:lstStyle>
          <a:p>
            <a:fld id="{7EAF463A-BC7C-46EE-9F1E-7F377CCA4891}" type="datetimeFigureOut">
              <a:rPr lang="en-US" smtClean="0"/>
              <a:pPr/>
              <a:t>9/18/2015</a:t>
            </a:fld>
            <a:endParaRPr lang="en-US"/>
          </a:p>
        </p:txBody>
      </p:sp>
      <p:sp>
        <p:nvSpPr>
          <p:cNvPr id="13334" name="Rectangle 2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mn-lt"/>
              </a:defRPr>
            </a:lvl1pPr>
          </a:lstStyle>
          <a:p>
            <a:endParaRPr lang="en-US"/>
          </a:p>
        </p:txBody>
      </p:sp>
      <p:sp>
        <p:nvSpPr>
          <p:cNvPr id="13335" name="Rectangle 23"/>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mn-lt"/>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Narrow" pitchFamily="34" charset="0"/>
        </a:defRPr>
      </a:lvl2pPr>
      <a:lvl3pPr algn="ctr" rtl="0" eaLnBrk="1" fontAlgn="base" hangingPunct="1">
        <a:spcBef>
          <a:spcPct val="0"/>
        </a:spcBef>
        <a:spcAft>
          <a:spcPct val="0"/>
        </a:spcAft>
        <a:defRPr sz="4400">
          <a:solidFill>
            <a:schemeClr val="tx2"/>
          </a:solidFill>
          <a:latin typeface="Arial Narrow" pitchFamily="34" charset="0"/>
        </a:defRPr>
      </a:lvl3pPr>
      <a:lvl4pPr algn="ctr" rtl="0" eaLnBrk="1" fontAlgn="base" hangingPunct="1">
        <a:spcBef>
          <a:spcPct val="0"/>
        </a:spcBef>
        <a:spcAft>
          <a:spcPct val="0"/>
        </a:spcAft>
        <a:defRPr sz="4400">
          <a:solidFill>
            <a:schemeClr val="tx2"/>
          </a:solidFill>
          <a:latin typeface="Arial Narrow" pitchFamily="34" charset="0"/>
        </a:defRPr>
      </a:lvl4pPr>
      <a:lvl5pPr algn="ctr" rtl="0" eaLnBrk="1" fontAlgn="base" hangingPunct="1">
        <a:spcBef>
          <a:spcPct val="0"/>
        </a:spcBef>
        <a:spcAft>
          <a:spcPct val="0"/>
        </a:spcAft>
        <a:defRPr sz="4400">
          <a:solidFill>
            <a:schemeClr val="tx2"/>
          </a:solidFill>
          <a:latin typeface="Arial Narrow" pitchFamily="34" charset="0"/>
        </a:defRPr>
      </a:lvl5pPr>
      <a:lvl6pPr marL="457200" algn="ctr" rtl="0" eaLnBrk="1" fontAlgn="base" hangingPunct="1">
        <a:spcBef>
          <a:spcPct val="0"/>
        </a:spcBef>
        <a:spcAft>
          <a:spcPct val="0"/>
        </a:spcAft>
        <a:defRPr sz="4400">
          <a:solidFill>
            <a:schemeClr val="tx2"/>
          </a:solidFill>
          <a:latin typeface="Arial Narrow" pitchFamily="34" charset="0"/>
        </a:defRPr>
      </a:lvl6pPr>
      <a:lvl7pPr marL="914400" algn="ctr" rtl="0" eaLnBrk="1" fontAlgn="base" hangingPunct="1">
        <a:spcBef>
          <a:spcPct val="0"/>
        </a:spcBef>
        <a:spcAft>
          <a:spcPct val="0"/>
        </a:spcAft>
        <a:defRPr sz="4400">
          <a:solidFill>
            <a:schemeClr val="tx2"/>
          </a:solidFill>
          <a:latin typeface="Arial Narrow" pitchFamily="34" charset="0"/>
        </a:defRPr>
      </a:lvl7pPr>
      <a:lvl8pPr marL="1371600" algn="ctr" rtl="0" eaLnBrk="1" fontAlgn="base" hangingPunct="1">
        <a:spcBef>
          <a:spcPct val="0"/>
        </a:spcBef>
        <a:spcAft>
          <a:spcPct val="0"/>
        </a:spcAft>
        <a:defRPr sz="4400">
          <a:solidFill>
            <a:schemeClr val="tx2"/>
          </a:solidFill>
          <a:latin typeface="Arial Narrow" pitchFamily="34" charset="0"/>
        </a:defRPr>
      </a:lvl8pPr>
      <a:lvl9pPr marL="1828800" algn="ctr" rtl="0" eaLnBrk="1" fontAlgn="base" hangingPunct="1">
        <a:spcBef>
          <a:spcPct val="0"/>
        </a:spcBef>
        <a:spcAft>
          <a:spcPct val="0"/>
        </a:spcAft>
        <a:defRPr sz="4400">
          <a:solidFill>
            <a:schemeClr val="tx2"/>
          </a:solidFill>
          <a:latin typeface="Arial Narrow" pitchFamily="34" charset="0"/>
        </a:defRPr>
      </a:lvl9pPr>
    </p:titleStyle>
    <p:bodyStyle>
      <a:lvl1pPr marL="342900" indent="-342900" algn="l" rtl="0" eaLnBrk="1" fontAlgn="base" hangingPunct="1">
        <a:spcBef>
          <a:spcPct val="20000"/>
        </a:spcBef>
        <a:spcAft>
          <a:spcPct val="0"/>
        </a:spcAft>
        <a:buBlip>
          <a:blip r:embed="rId16"/>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sp>
        <p:nvSpPr>
          <p:cNvPr id="70693" name="Rectangle 37"/>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70694" name="Rectangle 38"/>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77" name="Rectangle 37"/>
          <p:cNvSpPr>
            <a:spLocks noGrp="1" noChangeArrowheads="1"/>
          </p:cNvSpPr>
          <p:nvPr>
            <p:ph type="dt" sz="half" idx="2"/>
          </p:nvPr>
        </p:nvSpPr>
        <p:spPr bwMode="auto">
          <a:xfrm>
            <a:off x="457200" y="6278563"/>
            <a:ext cx="2133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defRPr sz="1200" smtClean="0">
                <a:latin typeface="+mn-lt"/>
              </a:defRPr>
            </a:lvl1pPr>
          </a:lstStyle>
          <a:p>
            <a:pPr>
              <a:defRPr/>
            </a:pPr>
            <a:endParaRPr lang="ru-RU"/>
          </a:p>
        </p:txBody>
      </p:sp>
      <p:sp>
        <p:nvSpPr>
          <p:cNvPr id="78" name="Rectangle 38"/>
          <p:cNvSpPr>
            <a:spLocks noGrp="1" noChangeArrowheads="1"/>
          </p:cNvSpPr>
          <p:nvPr>
            <p:ph type="ftr" sz="quarter" idx="3"/>
          </p:nvPr>
        </p:nvSpPr>
        <p:spPr bwMode="auto">
          <a:xfrm>
            <a:off x="3124200" y="6278563"/>
            <a:ext cx="2895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ctr">
              <a:defRPr sz="1200" smtClean="0">
                <a:latin typeface="+mn-lt"/>
              </a:defRPr>
            </a:lvl1pPr>
          </a:lstStyle>
          <a:p>
            <a:pPr>
              <a:defRPr/>
            </a:pPr>
            <a:endParaRPr lang="ru-RU"/>
          </a:p>
        </p:txBody>
      </p:sp>
      <p:sp>
        <p:nvSpPr>
          <p:cNvPr id="79" name="Rectangle 41"/>
          <p:cNvSpPr>
            <a:spLocks noGrp="1" noChangeArrowheads="1"/>
          </p:cNvSpPr>
          <p:nvPr>
            <p:ph type="sldNum" sz="quarter" idx="4"/>
          </p:nvPr>
        </p:nvSpPr>
        <p:spPr bwMode="auto">
          <a:xfrm>
            <a:off x="6553200" y="6278563"/>
            <a:ext cx="2133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a:defRPr sz="1200" smtClean="0">
                <a:latin typeface="+mn-lt"/>
              </a:defRPr>
            </a:lvl1pPr>
          </a:lstStyle>
          <a:p>
            <a:pPr>
              <a:defRPr/>
            </a:pPr>
            <a:fld id="{D40B3448-788A-48A2-8882-D760EC1D588D}"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687" r:id="rId1"/>
  </p:sldLayoutIdLst>
  <p:txStyles>
    <p:titleStyle>
      <a:lvl1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1" fontAlgn="base" hangingPunct="1">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1">
                <a:gamma/>
                <a:shade val="48627"/>
                <a:invGamma/>
              </a:schemeClr>
            </a:gs>
          </a:gsLst>
          <a:lin ang="2700000" scaled="1"/>
        </a:gradFill>
        <a:effectLst/>
      </p:bgPr>
    </p:bg>
    <p:spTree>
      <p:nvGrpSpPr>
        <p:cNvPr id="1" name=""/>
        <p:cNvGrpSpPr/>
        <p:nvPr/>
      </p:nvGrpSpPr>
      <p:grpSpPr>
        <a:xfrm>
          <a:off x="0" y="0"/>
          <a:ext cx="0" cy="0"/>
          <a:chOff x="0" y="0"/>
          <a:chExt cx="0" cy="0"/>
        </a:xfrm>
      </p:grpSpPr>
      <p:sp>
        <p:nvSpPr>
          <p:cNvPr id="78045" name="Rectangle 221"/>
          <p:cNvSpPr>
            <a:spLocks noGrp="1" noChangeArrowheads="1"/>
          </p:cNvSpPr>
          <p:nvPr>
            <p:ph type="body" idx="1"/>
          </p:nvPr>
        </p:nvSpPr>
        <p:spPr bwMode="auto">
          <a:xfrm>
            <a:off x="457200" y="1600200"/>
            <a:ext cx="8229600" cy="4533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78046" name="Rectangle 22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439" name="Rectangle 220"/>
          <p:cNvSpPr>
            <a:spLocks noGrp="1" noChangeArrowheads="1"/>
          </p:cNvSpPr>
          <p:nvPr>
            <p:ph type="dt" sz="quarter" idx="2"/>
          </p:nvPr>
        </p:nvSpPr>
        <p:spPr bwMode="auto">
          <a:xfrm>
            <a:off x="457200" y="6243638"/>
            <a:ext cx="2133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defRPr sz="1200" smtClean="0">
                <a:effectLst>
                  <a:outerShdw blurRad="38100" dist="38100" dir="2700000" algn="tl">
                    <a:srgbClr val="000000"/>
                  </a:outerShdw>
                </a:effectLst>
                <a:latin typeface="+mn-lt"/>
              </a:defRPr>
            </a:lvl1pPr>
          </a:lstStyle>
          <a:p>
            <a:pPr>
              <a:defRPr/>
            </a:pPr>
            <a:endParaRPr lang="ru-RU"/>
          </a:p>
        </p:txBody>
      </p:sp>
      <p:sp>
        <p:nvSpPr>
          <p:cNvPr id="440" name="Rectangle 221"/>
          <p:cNvSpPr>
            <a:spLocks noGrp="1" noChangeArrowheads="1"/>
          </p:cNvSpPr>
          <p:nvPr>
            <p:ph type="ftr" sz="quarter" idx="3"/>
          </p:nvPr>
        </p:nvSpPr>
        <p:spPr bwMode="auto">
          <a:xfrm>
            <a:off x="3124200" y="6248400"/>
            <a:ext cx="2895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ctr">
              <a:defRPr sz="1200" smtClean="0">
                <a:effectLst>
                  <a:outerShdw blurRad="38100" dist="38100" dir="2700000" algn="tl">
                    <a:srgbClr val="000000"/>
                  </a:outerShdw>
                </a:effectLst>
                <a:latin typeface="+mn-lt"/>
              </a:defRPr>
            </a:lvl1pPr>
          </a:lstStyle>
          <a:p>
            <a:pPr>
              <a:defRPr/>
            </a:pPr>
            <a:endParaRPr lang="ru-RU"/>
          </a:p>
        </p:txBody>
      </p:sp>
      <p:sp>
        <p:nvSpPr>
          <p:cNvPr id="441" name="Rectangle 222"/>
          <p:cNvSpPr>
            <a:spLocks noGrp="1" noChangeArrowheads="1"/>
          </p:cNvSpPr>
          <p:nvPr>
            <p:ph type="sldNum" sz="quarter" idx="4"/>
          </p:nvPr>
        </p:nvSpPr>
        <p:spPr bwMode="auto">
          <a:xfrm>
            <a:off x="6553200" y="6243638"/>
            <a:ext cx="2133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a:defRPr sz="1200" smtClean="0">
                <a:effectLst>
                  <a:outerShdw blurRad="38100" dist="38100" dir="2700000" algn="tl">
                    <a:srgbClr val="000000"/>
                  </a:outerShdw>
                </a:effectLst>
                <a:latin typeface="+mn-lt"/>
              </a:defRPr>
            </a:lvl1pPr>
          </a:lstStyle>
          <a:p>
            <a:pPr>
              <a:defRPr/>
            </a:pPr>
            <a:fld id="{76277842-2C19-4B80-B1C4-BD9B04C05AD1}"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689" r:id="rId1"/>
  </p:sldLayoutIdLst>
  <p:txStyles>
    <p:titleStyle>
      <a:lvl1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1" fontAlgn="base" hangingPunct="1">
        <a:spcBef>
          <a:spcPct val="20000"/>
        </a:spcBef>
        <a:spcAft>
          <a:spcPct val="0"/>
        </a:spcAft>
        <a:buClr>
          <a:schemeClr val="hlink"/>
        </a:buClr>
        <a:buFont typeface="Wingdings" pitchFamily="2" charset="2"/>
        <a:buBlip>
          <a:blip r:embed="rId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folHlink"/>
        </a:buClr>
        <a:buSzPct val="5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hlink"/>
        </a:buClr>
        <a:buFont typeface="Wingdings" pitchFamily="2" charset="2"/>
        <a:buBlip>
          <a:blip r:embed="rId3"/>
        </a:buBlip>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folHlink"/>
        </a:buClr>
        <a:buSzPct val="5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Font typeface="Wingdings" pitchFamily="2" charset="2"/>
        <a:buBlip>
          <a:blip r:embed="rId3"/>
        </a:buBlip>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Font typeface="Wingdings" pitchFamily="2" charset="2"/>
        <a:buBlip>
          <a:blip r:embed="rId3"/>
        </a:buBlip>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Font typeface="Wingdings" pitchFamily="2" charset="2"/>
        <a:buBlip>
          <a:blip r:embed="rId3"/>
        </a:buBlip>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Font typeface="Wingdings" pitchFamily="2" charset="2"/>
        <a:buBlip>
          <a:blip r:embed="rId3"/>
        </a:buBlip>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Font typeface="Wingdings" pitchFamily="2" charset="2"/>
        <a:buBlip>
          <a:blip r:embed="rId3"/>
        </a:buBlip>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43" name="Rectangle 137"/>
          <p:cNvSpPr>
            <a:spLocks noGrp="1" noChangeArrowheads="1"/>
          </p:cNvSpPr>
          <p:nvPr>
            <p:ph type="title"/>
          </p:nvPr>
        </p:nvSpPr>
        <p:spPr bwMode="auto">
          <a:xfrm>
            <a:off x="685800" y="301625"/>
            <a:ext cx="7772400" cy="14620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44" name="Rectangle 138"/>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75" name="Rectangle 137"/>
          <p:cNvSpPr>
            <a:spLocks noGrp="1" noChangeArrowheads="1"/>
          </p:cNvSpPr>
          <p:nvPr>
            <p:ph type="dt" sz="quarter" idx="2"/>
          </p:nvPr>
        </p:nvSpPr>
        <p:spPr bwMode="auto">
          <a:xfrm>
            <a:off x="685800" y="6248400"/>
            <a:ext cx="190500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sz="1400" smtClean="0">
                <a:latin typeface="+mn-lt"/>
              </a:defRPr>
            </a:lvl1pPr>
          </a:lstStyle>
          <a:p>
            <a:pPr>
              <a:defRPr/>
            </a:pPr>
            <a:endParaRPr lang="ru-RU"/>
          </a:p>
        </p:txBody>
      </p:sp>
      <p:sp>
        <p:nvSpPr>
          <p:cNvPr id="276" name="Rectangle 138"/>
          <p:cNvSpPr>
            <a:spLocks noGrp="1" noChangeArrowheads="1"/>
          </p:cNvSpPr>
          <p:nvPr>
            <p:ph type="ftr" sz="quarter" idx="3"/>
          </p:nvPr>
        </p:nvSpPr>
        <p:spPr bwMode="auto">
          <a:xfrm>
            <a:off x="3124200" y="6248400"/>
            <a:ext cx="289560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a:defRPr sz="1400" smtClean="0">
                <a:latin typeface="+mn-lt"/>
              </a:defRPr>
            </a:lvl1pPr>
          </a:lstStyle>
          <a:p>
            <a:pPr>
              <a:defRPr/>
            </a:pPr>
            <a:endParaRPr lang="ru-RU"/>
          </a:p>
        </p:txBody>
      </p:sp>
      <p:sp>
        <p:nvSpPr>
          <p:cNvPr id="277" name="Rectangle 139"/>
          <p:cNvSpPr>
            <a:spLocks noGrp="1" noChangeArrowheads="1"/>
          </p:cNvSpPr>
          <p:nvPr>
            <p:ph type="sldNum" sz="quarter" idx="4"/>
          </p:nvPr>
        </p:nvSpPr>
        <p:spPr bwMode="auto">
          <a:xfrm>
            <a:off x="6553200" y="6248400"/>
            <a:ext cx="190500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defRPr sz="1400" smtClean="0">
                <a:latin typeface="+mn-lt"/>
              </a:defRPr>
            </a:lvl1pPr>
          </a:lstStyle>
          <a:p>
            <a:pPr>
              <a:defRPr/>
            </a:pPr>
            <a:fld id="{5E780CE7-7CB4-41E7-A8E3-20748DDC7807}"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691" r:id="rId1"/>
  </p:sldLayoutIdLst>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Arial Black" pitchFamily="34" charset="0"/>
        </a:defRPr>
      </a:lvl2pPr>
      <a:lvl3pPr algn="l" rtl="0" eaLnBrk="1" fontAlgn="base" hangingPunct="1">
        <a:spcBef>
          <a:spcPct val="0"/>
        </a:spcBef>
        <a:spcAft>
          <a:spcPct val="0"/>
        </a:spcAft>
        <a:defRPr sz="4400">
          <a:solidFill>
            <a:schemeClr val="tx2"/>
          </a:solidFill>
          <a:latin typeface="Arial Black" pitchFamily="34" charset="0"/>
        </a:defRPr>
      </a:lvl3pPr>
      <a:lvl4pPr algn="l" rtl="0" eaLnBrk="1" fontAlgn="base" hangingPunct="1">
        <a:spcBef>
          <a:spcPct val="0"/>
        </a:spcBef>
        <a:spcAft>
          <a:spcPct val="0"/>
        </a:spcAft>
        <a:defRPr sz="4400">
          <a:solidFill>
            <a:schemeClr val="tx2"/>
          </a:solidFill>
          <a:latin typeface="Arial Black" pitchFamily="34" charset="0"/>
        </a:defRPr>
      </a:lvl4pPr>
      <a:lvl5pPr algn="l" rtl="0" eaLnBrk="1" fontAlgn="base" hangingPunct="1">
        <a:spcBef>
          <a:spcPct val="0"/>
        </a:spcBef>
        <a:spcAft>
          <a:spcPct val="0"/>
        </a:spcAft>
        <a:defRPr sz="4400">
          <a:solidFill>
            <a:schemeClr val="tx2"/>
          </a:solidFill>
          <a:latin typeface="Arial Black" pitchFamily="34" charset="0"/>
        </a:defRPr>
      </a:lvl5pPr>
      <a:lvl6pPr marL="457200" algn="l" rtl="0" eaLnBrk="1" fontAlgn="base" hangingPunct="1">
        <a:spcBef>
          <a:spcPct val="0"/>
        </a:spcBef>
        <a:spcAft>
          <a:spcPct val="0"/>
        </a:spcAft>
        <a:defRPr sz="4400">
          <a:solidFill>
            <a:schemeClr val="tx2"/>
          </a:solidFill>
          <a:latin typeface="Arial Black" pitchFamily="34" charset="0"/>
        </a:defRPr>
      </a:lvl6pPr>
      <a:lvl7pPr marL="914400" algn="l" rtl="0" eaLnBrk="1" fontAlgn="base" hangingPunct="1">
        <a:spcBef>
          <a:spcPct val="0"/>
        </a:spcBef>
        <a:spcAft>
          <a:spcPct val="0"/>
        </a:spcAft>
        <a:defRPr sz="4400">
          <a:solidFill>
            <a:schemeClr val="tx2"/>
          </a:solidFill>
          <a:latin typeface="Arial Black" pitchFamily="34" charset="0"/>
        </a:defRPr>
      </a:lvl7pPr>
      <a:lvl8pPr marL="1371600" algn="l" rtl="0" eaLnBrk="1" fontAlgn="base" hangingPunct="1">
        <a:spcBef>
          <a:spcPct val="0"/>
        </a:spcBef>
        <a:spcAft>
          <a:spcPct val="0"/>
        </a:spcAft>
        <a:defRPr sz="4400">
          <a:solidFill>
            <a:schemeClr val="tx2"/>
          </a:solidFill>
          <a:latin typeface="Arial Black" pitchFamily="34" charset="0"/>
        </a:defRPr>
      </a:lvl8pPr>
      <a:lvl9pPr marL="1828800" algn="l" rtl="0" eaLnBrk="1" fontAlgn="base" hangingPunct="1">
        <a:spcBef>
          <a:spcPct val="0"/>
        </a:spcBef>
        <a:spcAft>
          <a:spcPct val="0"/>
        </a:spcAft>
        <a:defRPr sz="4400">
          <a:solidFill>
            <a:schemeClr val="tx2"/>
          </a:solidFill>
          <a:latin typeface="Arial Black" pitchFamily="34" charset="0"/>
        </a:defRPr>
      </a:lvl9pPr>
    </p:titleStyle>
    <p:bodyStyle>
      <a:lvl1pPr marL="342900" indent="-342900" algn="l" rtl="0" eaLnBrk="1" fontAlgn="base" hangingPunct="1">
        <a:spcBef>
          <a:spcPct val="20000"/>
        </a:spcBef>
        <a:spcAft>
          <a:spcPct val="0"/>
        </a:spcAft>
        <a:buClr>
          <a:schemeClr val="hlink"/>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folHlink"/>
        </a:buClr>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4pPr>
      <a:lvl5pPr marL="20574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5pPr>
      <a:lvl6pPr marL="25146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6pPr>
      <a:lvl7pPr marL="29718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7pPr>
      <a:lvl8pPr marL="34290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8pPr>
      <a:lvl9pPr marL="38862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86019"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8" name="Rectangle 5"/>
          <p:cNvSpPr>
            <a:spLocks noGrp="1" noChangeArrowheads="1"/>
          </p:cNvSpPr>
          <p:nvPr>
            <p:ph type="ftr" sz="quarter" idx="3"/>
          </p:nvPr>
        </p:nvSpPr>
        <p:spPr bwMode="auto">
          <a:xfrm>
            <a:off x="3124200" y="6245225"/>
            <a:ext cx="2895600" cy="47625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ctr">
              <a:defRPr sz="1400" smtClean="0">
                <a:effectLst>
                  <a:outerShdw blurRad="38100" dist="38100" dir="2700000" algn="tl">
                    <a:srgbClr val="000000"/>
                  </a:outerShdw>
                </a:effectLst>
                <a:latin typeface="Arial" charset="0"/>
              </a:defRPr>
            </a:lvl1pPr>
          </a:lstStyle>
          <a:p>
            <a:pPr>
              <a:defRPr/>
            </a:pPr>
            <a:endParaRPr lang="ru-RU"/>
          </a:p>
        </p:txBody>
      </p:sp>
      <p:sp>
        <p:nvSpPr>
          <p:cNvPr id="9" name="Rectangle 6"/>
          <p:cNvSpPr>
            <a:spLocks noGrp="1" noChangeArrowheads="1"/>
          </p:cNvSpPr>
          <p:nvPr>
            <p:ph type="sldNum" sz="quarter" idx="4"/>
          </p:nvPr>
        </p:nvSpPr>
        <p:spPr bwMode="auto">
          <a:xfrm>
            <a:off x="6553200" y="6245225"/>
            <a:ext cx="2133600" cy="47625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a:defRPr sz="1400" smtClean="0">
                <a:effectLst>
                  <a:outerShdw blurRad="38100" dist="38100" dir="2700000" algn="tl">
                    <a:srgbClr val="000000"/>
                  </a:outerShdw>
                </a:effectLst>
                <a:latin typeface="Arial" charset="0"/>
              </a:defRPr>
            </a:lvl1pPr>
          </a:lstStyle>
          <a:p>
            <a:pPr>
              <a:defRPr/>
            </a:pPr>
            <a:fld id="{746E2A7F-BA9F-4658-AAE7-09BACC2E3EF9}" type="slidenum">
              <a:rPr lang="ru-RU"/>
              <a:pPr>
                <a:defRPr/>
              </a:pPr>
              <a:t>‹#›</a:t>
            </a:fld>
            <a:endParaRPr lang="ru-RU"/>
          </a:p>
        </p:txBody>
      </p:sp>
      <p:sp>
        <p:nvSpPr>
          <p:cNvPr id="10" name="Rectangle 7"/>
          <p:cNvSpPr>
            <a:spLocks noGrp="1" noChangeArrowheads="1"/>
          </p:cNvSpPr>
          <p:nvPr>
            <p:ph type="dt" sz="quarter" idx="2"/>
          </p:nvPr>
        </p:nvSpPr>
        <p:spPr bwMode="auto">
          <a:xfrm>
            <a:off x="457200" y="6245225"/>
            <a:ext cx="2133600" cy="47625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defRPr sz="1400" smtClean="0">
                <a:effectLst>
                  <a:outerShdw blurRad="38100" dist="38100" dir="2700000" algn="tl">
                    <a:srgbClr val="000000"/>
                  </a:outerShdw>
                </a:effectLst>
                <a:latin typeface="Arial" charset="0"/>
              </a:defRPr>
            </a:lvl1pPr>
          </a:lstStyle>
          <a:p>
            <a:pPr>
              <a:defRPr/>
            </a:pPr>
            <a:endParaRPr lang="ru-RU"/>
          </a:p>
        </p:txBody>
      </p:sp>
    </p:spTree>
  </p:cSld>
  <p:clrMap bg1="dk2" tx1="lt1" bg2="dk1" tx2="lt2" accent1="accent1" accent2="accent2" accent3="accent3" accent4="accent4" accent5="accent5" accent6="accent6" hlink="hlink" folHlink="folHlink"/>
  <p:sldLayoutIdLst>
    <p:sldLayoutId id="2147483693" r:id="rId1"/>
  </p:sldLayoutIdLst>
  <p:txStyles>
    <p:titleStyle>
      <a:lvl1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1" fontAlgn="base" hangingPunct="1">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184" name="Rectangle 24"/>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92185" name="Rectangle 25"/>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1" name="Rectangle 26"/>
          <p:cNvSpPr>
            <a:spLocks noGrp="1" noChangeArrowheads="1"/>
          </p:cNvSpPr>
          <p:nvPr>
            <p:ph type="dt" sz="quarter" idx="2"/>
          </p:nvPr>
        </p:nvSpPr>
        <p:spPr bwMode="auto">
          <a:xfrm>
            <a:off x="457200" y="6243638"/>
            <a:ext cx="213360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sz="1000" smtClean="0">
                <a:effectLst>
                  <a:outerShdw blurRad="38100" dist="38100" dir="2700000" algn="tl">
                    <a:srgbClr val="000000"/>
                  </a:outerShdw>
                </a:effectLst>
                <a:latin typeface="+mn-lt"/>
              </a:defRPr>
            </a:lvl1pPr>
          </a:lstStyle>
          <a:p>
            <a:pPr>
              <a:defRPr/>
            </a:pPr>
            <a:endParaRPr lang="ru-RU"/>
          </a:p>
        </p:txBody>
      </p:sp>
      <p:sp>
        <p:nvSpPr>
          <p:cNvPr id="52" name="Rectangle 27"/>
          <p:cNvSpPr>
            <a:spLocks noGrp="1" noChangeArrowheads="1"/>
          </p:cNvSpPr>
          <p:nvPr>
            <p:ph type="ftr" sz="quarter" idx="3"/>
          </p:nvPr>
        </p:nvSpPr>
        <p:spPr bwMode="auto">
          <a:xfrm>
            <a:off x="3124200" y="6248400"/>
            <a:ext cx="289560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a:defRPr sz="1000" smtClean="0">
                <a:effectLst>
                  <a:outerShdw blurRad="38100" dist="38100" dir="2700000" algn="tl">
                    <a:srgbClr val="000000"/>
                  </a:outerShdw>
                </a:effectLst>
                <a:latin typeface="+mn-lt"/>
              </a:defRPr>
            </a:lvl1pPr>
          </a:lstStyle>
          <a:p>
            <a:pPr>
              <a:defRPr/>
            </a:pPr>
            <a:endParaRPr lang="ru-RU"/>
          </a:p>
        </p:txBody>
      </p:sp>
      <p:sp>
        <p:nvSpPr>
          <p:cNvPr id="53" name="Rectangle 28"/>
          <p:cNvSpPr>
            <a:spLocks noGrp="1" noChangeArrowheads="1"/>
          </p:cNvSpPr>
          <p:nvPr>
            <p:ph type="sldNum" sz="quarter" idx="4"/>
          </p:nvPr>
        </p:nvSpPr>
        <p:spPr bwMode="auto">
          <a:xfrm>
            <a:off x="6553200" y="6243638"/>
            <a:ext cx="213360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defRPr sz="1000" smtClean="0">
                <a:effectLst>
                  <a:outerShdw blurRad="38100" dist="38100" dir="2700000" algn="tl">
                    <a:srgbClr val="000000"/>
                  </a:outerShdw>
                </a:effectLst>
                <a:latin typeface="+mn-lt"/>
              </a:defRPr>
            </a:lvl1pPr>
          </a:lstStyle>
          <a:p>
            <a:pPr>
              <a:defRPr/>
            </a:pPr>
            <a:fld id="{18949227-2869-4F0E-9F36-92AB8A097903}"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695" r:id="rId1"/>
  </p:sldLayoutIdLst>
  <p:txStyles>
    <p:titleStyle>
      <a:lvl1pPr algn="ctr" rtl="0" eaLnBrk="1" fontAlgn="base" hangingPunct="1">
        <a:spcBef>
          <a:spcPct val="0"/>
        </a:spcBef>
        <a:spcAft>
          <a:spcPct val="0"/>
        </a:spcAft>
        <a:defRPr sz="42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200">
          <a:solidFill>
            <a:schemeClr val="tx2"/>
          </a:solidFill>
          <a:effectLst>
            <a:outerShdw blurRad="38100" dist="38100" dir="2700000" algn="tl">
              <a:srgbClr val="000000"/>
            </a:outerShdw>
          </a:effectLst>
          <a:latin typeface="Tahoma" pitchFamily="34" charset="0"/>
        </a:defRPr>
      </a:lvl2pPr>
      <a:lvl3pPr algn="ctr" rtl="0" eaLnBrk="1" fontAlgn="base" hangingPunct="1">
        <a:spcBef>
          <a:spcPct val="0"/>
        </a:spcBef>
        <a:spcAft>
          <a:spcPct val="0"/>
        </a:spcAft>
        <a:defRPr sz="4200">
          <a:solidFill>
            <a:schemeClr val="tx2"/>
          </a:solidFill>
          <a:effectLst>
            <a:outerShdw blurRad="38100" dist="38100" dir="2700000" algn="tl">
              <a:srgbClr val="000000"/>
            </a:outerShdw>
          </a:effectLst>
          <a:latin typeface="Tahoma" pitchFamily="34" charset="0"/>
        </a:defRPr>
      </a:lvl3pPr>
      <a:lvl4pPr algn="ctr" rtl="0" eaLnBrk="1" fontAlgn="base" hangingPunct="1">
        <a:spcBef>
          <a:spcPct val="0"/>
        </a:spcBef>
        <a:spcAft>
          <a:spcPct val="0"/>
        </a:spcAft>
        <a:defRPr sz="4200">
          <a:solidFill>
            <a:schemeClr val="tx2"/>
          </a:solidFill>
          <a:effectLst>
            <a:outerShdw blurRad="38100" dist="38100" dir="2700000" algn="tl">
              <a:srgbClr val="000000"/>
            </a:outerShdw>
          </a:effectLst>
          <a:latin typeface="Tahoma" pitchFamily="34" charset="0"/>
        </a:defRPr>
      </a:lvl4pPr>
      <a:lvl5pPr algn="ctr" rtl="0" eaLnBrk="1" fontAlgn="base" hangingPunct="1">
        <a:spcBef>
          <a:spcPct val="0"/>
        </a:spcBef>
        <a:spcAft>
          <a:spcPct val="0"/>
        </a:spcAft>
        <a:defRPr sz="4200">
          <a:solidFill>
            <a:schemeClr val="tx2"/>
          </a:solidFill>
          <a:effectLst>
            <a:outerShdw blurRad="38100" dist="38100" dir="2700000" algn="tl">
              <a:srgbClr val="000000"/>
            </a:outerShdw>
          </a:effectLst>
          <a:latin typeface="Tahoma" pitchFamily="34" charset="0"/>
        </a:defRPr>
      </a:lvl5pPr>
      <a:lvl6pPr marL="457200" algn="ctr" rtl="0" eaLnBrk="1" fontAlgn="base" hangingPunct="1">
        <a:spcBef>
          <a:spcPct val="0"/>
        </a:spcBef>
        <a:spcAft>
          <a:spcPct val="0"/>
        </a:spcAft>
        <a:defRPr sz="4200">
          <a:solidFill>
            <a:schemeClr val="tx2"/>
          </a:solidFill>
          <a:effectLst>
            <a:outerShdw blurRad="38100" dist="38100" dir="2700000" algn="tl">
              <a:srgbClr val="000000"/>
            </a:outerShdw>
          </a:effectLst>
          <a:latin typeface="Tahoma" pitchFamily="34" charset="0"/>
        </a:defRPr>
      </a:lvl6pPr>
      <a:lvl7pPr marL="914400" algn="ctr" rtl="0" eaLnBrk="1" fontAlgn="base" hangingPunct="1">
        <a:spcBef>
          <a:spcPct val="0"/>
        </a:spcBef>
        <a:spcAft>
          <a:spcPct val="0"/>
        </a:spcAft>
        <a:defRPr sz="4200">
          <a:solidFill>
            <a:schemeClr val="tx2"/>
          </a:solidFill>
          <a:effectLst>
            <a:outerShdw blurRad="38100" dist="38100" dir="2700000" algn="tl">
              <a:srgbClr val="000000"/>
            </a:outerShdw>
          </a:effectLst>
          <a:latin typeface="Tahoma" pitchFamily="34" charset="0"/>
        </a:defRPr>
      </a:lvl7pPr>
      <a:lvl8pPr marL="1371600" algn="ctr" rtl="0" eaLnBrk="1" fontAlgn="base" hangingPunct="1">
        <a:spcBef>
          <a:spcPct val="0"/>
        </a:spcBef>
        <a:spcAft>
          <a:spcPct val="0"/>
        </a:spcAft>
        <a:defRPr sz="4200">
          <a:solidFill>
            <a:schemeClr val="tx2"/>
          </a:solidFill>
          <a:effectLst>
            <a:outerShdw blurRad="38100" dist="38100" dir="2700000" algn="tl">
              <a:srgbClr val="000000"/>
            </a:outerShdw>
          </a:effectLst>
          <a:latin typeface="Tahoma" pitchFamily="34" charset="0"/>
        </a:defRPr>
      </a:lvl8pPr>
      <a:lvl9pPr marL="1828800" algn="ctr" rtl="0" eaLnBrk="1" fontAlgn="base" hangingPunct="1">
        <a:spcBef>
          <a:spcPct val="0"/>
        </a:spcBef>
        <a:spcAft>
          <a:spcPct val="0"/>
        </a:spcAft>
        <a:defRPr sz="42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1" fontAlgn="base" hangingPunct="1">
        <a:spcBef>
          <a:spcPct val="20000"/>
        </a:spcBef>
        <a:spcAft>
          <a:spcPct val="0"/>
        </a:spcAft>
        <a:buClr>
          <a:schemeClr val="hlink"/>
        </a:buClr>
        <a:buSzPct val="80000"/>
        <a:buFont typeface="Wingdings" pitchFamily="2" charset="2"/>
        <a:buChar char="l"/>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folHlink"/>
        </a:buClr>
        <a:buSzPct val="8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tx2"/>
        </a:buClr>
        <a:buSzPct val="80000"/>
        <a:buFont typeface="Wingdings" pitchFamily="2" charset="2"/>
        <a:buChar char="l"/>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hlink"/>
        </a:buClr>
        <a:buSzPct val="8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9/18/2015</a:t>
            </a:fld>
            <a:endParaRPr lang="en-US"/>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09600" y="1371600"/>
            <a:ext cx="8153400" cy="3429000"/>
          </a:xfrm>
        </p:spPr>
        <p:style>
          <a:lnRef idx="3">
            <a:schemeClr val="lt1"/>
          </a:lnRef>
          <a:fillRef idx="1">
            <a:schemeClr val="accent6"/>
          </a:fillRef>
          <a:effectRef idx="1">
            <a:schemeClr val="accent6"/>
          </a:effectRef>
          <a:fontRef idx="minor">
            <a:schemeClr val="lt1"/>
          </a:fontRef>
        </p:style>
        <p:txBody>
          <a:bodyPr>
            <a:normAutofit/>
          </a:bodyPr>
          <a:lstStyle/>
          <a:p>
            <a:r>
              <a:rPr lang="ru-RU" dirty="0" smtClean="0">
                <a:solidFill>
                  <a:schemeClr val="tx1"/>
                </a:solidFill>
                <a:latin typeface="Arial Black" pitchFamily="34" charset="0"/>
              </a:rPr>
              <a:t>Задания 15.1, 15.2, 15.3 </a:t>
            </a:r>
            <a:br>
              <a:rPr lang="ru-RU" dirty="0" smtClean="0">
                <a:solidFill>
                  <a:schemeClr val="tx1"/>
                </a:solidFill>
                <a:latin typeface="Arial Black" pitchFamily="34" charset="0"/>
              </a:rPr>
            </a:br>
            <a:r>
              <a:rPr lang="ru-RU" dirty="0" smtClean="0">
                <a:solidFill>
                  <a:schemeClr val="tx1"/>
                </a:solidFill>
                <a:latin typeface="Arial Black" pitchFamily="34" charset="0"/>
              </a:rPr>
              <a:t>(по текстам </a:t>
            </a:r>
            <a:br>
              <a:rPr lang="ru-RU" dirty="0" smtClean="0">
                <a:solidFill>
                  <a:schemeClr val="tx1"/>
                </a:solidFill>
                <a:latin typeface="Arial Black" pitchFamily="34" charset="0"/>
              </a:rPr>
            </a:br>
            <a:r>
              <a:rPr lang="ru-RU" dirty="0" smtClean="0">
                <a:solidFill>
                  <a:schemeClr val="tx1"/>
                </a:solidFill>
                <a:latin typeface="Arial Black" pitchFamily="34" charset="0"/>
              </a:rPr>
              <a:t>В. </a:t>
            </a:r>
            <a:r>
              <a:rPr lang="ru-RU" dirty="0" err="1" smtClean="0">
                <a:solidFill>
                  <a:schemeClr val="tx1"/>
                </a:solidFill>
                <a:latin typeface="Arial Black" pitchFamily="34" charset="0"/>
              </a:rPr>
              <a:t>Железникова</a:t>
            </a:r>
            <a:r>
              <a:rPr lang="ru-RU" dirty="0" smtClean="0">
                <a:solidFill>
                  <a:schemeClr val="tx1"/>
                </a:solidFill>
                <a:latin typeface="Arial Black" pitchFamily="34" charset="0"/>
              </a:rPr>
              <a:t> и </a:t>
            </a:r>
            <a:br>
              <a:rPr lang="ru-RU" dirty="0" smtClean="0">
                <a:solidFill>
                  <a:schemeClr val="tx1"/>
                </a:solidFill>
                <a:latin typeface="Arial Black" pitchFamily="34" charset="0"/>
              </a:rPr>
            </a:br>
            <a:r>
              <a:rPr lang="ru-RU" dirty="0" smtClean="0">
                <a:solidFill>
                  <a:schemeClr val="tx1"/>
                </a:solidFill>
                <a:latin typeface="Arial Black" pitchFamily="34" charset="0"/>
              </a:rPr>
              <a:t>Р. </a:t>
            </a:r>
            <a:r>
              <a:rPr lang="ru-RU" dirty="0" err="1" smtClean="0">
                <a:solidFill>
                  <a:schemeClr val="tx1"/>
                </a:solidFill>
                <a:latin typeface="Arial Black" pitchFamily="34" charset="0"/>
              </a:rPr>
              <a:t>Госман</a:t>
            </a:r>
            <a:r>
              <a:rPr lang="ru-RU" dirty="0" smtClean="0">
                <a:solidFill>
                  <a:schemeClr val="tx1"/>
                </a:solidFill>
                <a:latin typeface="Arial Black" pitchFamily="34" charset="0"/>
              </a:rPr>
              <a:t>)</a:t>
            </a:r>
            <a:endParaRPr lang="ru-RU" dirty="0">
              <a:solidFill>
                <a:schemeClr val="tx1"/>
              </a:solidFill>
              <a:latin typeface="Arial Black" pitchFamily="34" charset="0"/>
            </a:endParaRPr>
          </a:p>
        </p:txBody>
      </p:sp>
      <p:sp>
        <p:nvSpPr>
          <p:cNvPr id="3" name="Подзаголовок 2"/>
          <p:cNvSpPr>
            <a:spLocks noGrp="1"/>
          </p:cNvSpPr>
          <p:nvPr>
            <p:ph type="subTitle" idx="1"/>
          </p:nvPr>
        </p:nvSpPr>
        <p:spPr>
          <a:xfrm>
            <a:off x="4953000" y="6096000"/>
            <a:ext cx="2819400" cy="381000"/>
          </a:xfrm>
        </p:spPr>
        <p:txBody>
          <a:bodyPr/>
          <a:lstStyle/>
          <a:p>
            <a:endParaRPr lang="ru-RU"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33400"/>
          </a:xfrm>
        </p:spPr>
        <p:txBody>
          <a:bodyPr>
            <a:normAutofit/>
          </a:bodyPr>
          <a:lstStyle/>
          <a:p>
            <a:r>
              <a:rPr lang="ru-RU" sz="2400" b="1" dirty="0" smtClean="0"/>
              <a:t>Эмоционально-экспрессивная лексика</a:t>
            </a:r>
            <a:r>
              <a:rPr lang="ru-RU" sz="2400" dirty="0" smtClean="0"/>
              <a:t> (</a:t>
            </a:r>
            <a:r>
              <a:rPr lang="ru-RU" sz="2400" b="1" dirty="0" smtClean="0"/>
              <a:t>экспрессивно-оценочная</a:t>
            </a:r>
            <a:r>
              <a:rPr lang="ru-RU" sz="2400" dirty="0" smtClean="0"/>
              <a:t>)</a:t>
            </a:r>
            <a:endParaRPr lang="ru-RU" sz="2400" dirty="0"/>
          </a:p>
        </p:txBody>
      </p:sp>
      <p:graphicFrame>
        <p:nvGraphicFramePr>
          <p:cNvPr id="4" name="Содержимое 3"/>
          <p:cNvGraphicFramePr>
            <a:graphicFrameLocks noGrp="1"/>
          </p:cNvGraphicFramePr>
          <p:nvPr>
            <p:ph idx="1"/>
          </p:nvPr>
        </p:nvGraphicFramePr>
        <p:xfrm>
          <a:off x="0" y="457200"/>
          <a:ext cx="9144000" cy="6535153"/>
        </p:xfrm>
        <a:graphic>
          <a:graphicData uri="http://schemas.openxmlformats.org/drawingml/2006/table">
            <a:tbl>
              <a:tblPr firstRow="1" bandRow="1">
                <a:tableStyleId>{5DA37D80-6434-44D0-A028-1B22A696006F}</a:tableStyleId>
              </a:tblPr>
              <a:tblGrid>
                <a:gridCol w="3352800"/>
                <a:gridCol w="2209800"/>
                <a:gridCol w="3581400"/>
              </a:tblGrid>
              <a:tr h="685800">
                <a:tc>
                  <a:txBody>
                    <a:bodyPr/>
                    <a:lstStyle/>
                    <a:p>
                      <a:endParaRPr lang="ru-RU" dirty="0" smtClean="0"/>
                    </a:p>
                    <a:p>
                      <a:r>
                        <a:rPr lang="ru-RU" dirty="0" smtClean="0"/>
                        <a:t>Многозначные слова</a:t>
                      </a:r>
                      <a:endParaRPr lang="ru-RU" dirty="0">
                        <a:latin typeface="Times New Roman" pitchFamily="18" charset="0"/>
                        <a:cs typeface="Times New Roman" pitchFamily="18" charset="0"/>
                      </a:endParaRPr>
                    </a:p>
                  </a:txBody>
                  <a:tcPr/>
                </a:tc>
                <a:tc>
                  <a:txBody>
                    <a:bodyPr/>
                    <a:lstStyle/>
                    <a:p>
                      <a:r>
                        <a:rPr lang="ru-RU" dirty="0" smtClean="0"/>
                        <a:t>Лексика, выражающая</a:t>
                      </a:r>
                      <a:r>
                        <a:rPr lang="ru-RU" baseline="0" dirty="0" smtClean="0"/>
                        <a:t> </a:t>
                      </a:r>
                      <a:r>
                        <a:rPr lang="ru-RU" dirty="0" smtClean="0"/>
                        <a:t>положительную оценку</a:t>
                      </a:r>
                      <a:endParaRPr lang="ru-RU"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Лексика, выражающая</a:t>
                      </a:r>
                      <a:r>
                        <a:rPr lang="ru-RU" baseline="0" dirty="0" smtClean="0"/>
                        <a:t> отрицательную </a:t>
                      </a:r>
                      <a:r>
                        <a:rPr lang="ru-RU" dirty="0" smtClean="0"/>
                        <a:t>оценку</a:t>
                      </a:r>
                    </a:p>
                    <a:p>
                      <a:endParaRPr lang="ru-RU" dirty="0">
                        <a:latin typeface="Times New Roman" pitchFamily="18" charset="0"/>
                        <a:cs typeface="Times New Roman" pitchFamily="18" charset="0"/>
                      </a:endParaRPr>
                    </a:p>
                  </a:txBody>
                  <a:tcPr/>
                </a:tc>
              </a:tr>
              <a:tr h="5346433">
                <a:tc>
                  <a:txBody>
                    <a:bodyPr/>
                    <a:lstStyle/>
                    <a:p>
                      <a:r>
                        <a:rPr lang="ru-RU" sz="2000" dirty="0" smtClean="0"/>
                        <a:t>нейтральные в основном значении, получают</a:t>
                      </a:r>
                      <a:r>
                        <a:rPr lang="ru-RU" sz="2000" baseline="0" dirty="0" smtClean="0"/>
                        <a:t> </a:t>
                      </a:r>
                      <a:r>
                        <a:rPr lang="ru-RU" sz="2000" dirty="0" smtClean="0"/>
                        <a:t>качественно-эмоциональный оттенок при переносном употреблении. </a:t>
                      </a:r>
                    </a:p>
                    <a:p>
                      <a:r>
                        <a:rPr lang="ru-RU" sz="2000" dirty="0" smtClean="0"/>
                        <a:t>Так, о человеке определенного характера можно сказать: шляпа, тряпка, тюфяк, дуб, слон, медведь, змея, орел; в переносном значении используются и глаголы: пилить, шипеть, петь, грызть, копать, зевать, моргать и др.</a:t>
                      </a:r>
                      <a:endParaRPr lang="ru-RU" sz="2000" dirty="0">
                        <a:latin typeface="Times New Roman" pitchFamily="18" charset="0"/>
                        <a:cs typeface="Times New Roman" pitchFamily="18" charset="0"/>
                      </a:endParaRPr>
                    </a:p>
                  </a:txBody>
                  <a:tcPr/>
                </a:tc>
                <a:tc>
                  <a:txBody>
                    <a:bodyPr/>
                    <a:lstStyle/>
                    <a:p>
                      <a:r>
                        <a:rPr lang="ru-RU" sz="2000" dirty="0" smtClean="0"/>
                        <a:t>Слова высокие, ласкательные, отчасти – шутливые.</a:t>
                      </a:r>
                      <a:r>
                        <a:rPr lang="ru-RU" sz="2000" baseline="0" dirty="0" smtClean="0"/>
                        <a:t>  </a:t>
                      </a:r>
                    </a:p>
                    <a:p>
                      <a:pPr>
                        <a:lnSpc>
                          <a:spcPct val="115000"/>
                        </a:lnSpc>
                        <a:spcAft>
                          <a:spcPts val="0"/>
                        </a:spcAft>
                      </a:pPr>
                      <a:r>
                        <a:rPr lang="ru-RU" sz="2000" dirty="0" smtClean="0"/>
                        <a:t> Придают</a:t>
                      </a:r>
                      <a:r>
                        <a:rPr lang="ru-RU" sz="2000" baseline="0" dirty="0" smtClean="0"/>
                        <a:t> </a:t>
                      </a:r>
                      <a:r>
                        <a:rPr lang="ru-RU" sz="2000" dirty="0" smtClean="0"/>
                        <a:t> тексту возвышенное звучание;       служат</a:t>
                      </a:r>
                      <a:r>
                        <a:rPr lang="ru-RU" sz="2000" baseline="0" dirty="0" smtClean="0"/>
                        <a:t> </a:t>
                      </a:r>
                      <a:r>
                        <a:rPr lang="ru-RU" sz="2000" dirty="0" smtClean="0"/>
                        <a:t>средством речевых характеристик героев,</a:t>
                      </a:r>
                    </a:p>
                    <a:p>
                      <a:pPr>
                        <a:lnSpc>
                          <a:spcPct val="115000"/>
                        </a:lnSpc>
                        <a:spcAft>
                          <a:spcPts val="0"/>
                        </a:spcAft>
                      </a:pPr>
                      <a:r>
                        <a:rPr lang="ru-RU" sz="2000" dirty="0" smtClean="0"/>
                        <a:t> передачи авторских эмоций и оценок.</a:t>
                      </a:r>
                      <a:endParaRPr lang="ru-RU" sz="2000" dirty="0">
                        <a:latin typeface="Times New Roman" pitchFamily="18" charset="0"/>
                        <a:cs typeface="Times New Roman" pitchFamily="18" charset="0"/>
                      </a:endParaRPr>
                    </a:p>
                  </a:txBody>
                  <a:tcPr/>
                </a:tc>
                <a:tc>
                  <a:txBody>
                    <a:bodyPr/>
                    <a:lstStyle/>
                    <a:p>
                      <a:r>
                        <a:rPr lang="ru-RU" sz="2000" baseline="0" dirty="0" smtClean="0"/>
                        <a:t> Слова </a:t>
                      </a:r>
                      <a:r>
                        <a:rPr lang="ru-RU" sz="2000" dirty="0" smtClean="0"/>
                        <a:t>иронические, неодобрительные, бранные, презрительные, вульгарные и под.  </a:t>
                      </a:r>
                    </a:p>
                    <a:p>
                      <a:pPr marL="0" marR="0" indent="0" algn="l" defTabSz="914400" rtl="0" eaLnBrk="1" fontAlgn="auto" latinLnBrk="0" hangingPunct="1">
                        <a:lnSpc>
                          <a:spcPct val="100000"/>
                        </a:lnSpc>
                        <a:spcBef>
                          <a:spcPts val="0"/>
                        </a:spcBef>
                        <a:spcAft>
                          <a:spcPts val="0"/>
                        </a:spcAft>
                        <a:buClrTx/>
                        <a:buSzTx/>
                        <a:buFontTx/>
                        <a:buNone/>
                        <a:tabLst/>
                        <a:defRPr/>
                      </a:pPr>
                      <a:r>
                        <a:rPr lang="ru-RU" sz="2000" dirty="0" smtClean="0"/>
                        <a:t>Неодобрительные: домысел, препираться, околесица;</a:t>
                      </a:r>
                      <a:br>
                        <a:rPr lang="ru-RU" sz="2000" dirty="0" smtClean="0"/>
                      </a:br>
                      <a:r>
                        <a:rPr lang="ru-RU" sz="2000" dirty="0" smtClean="0"/>
                        <a:t>пренебрежительные: выскочка, деляга;</a:t>
                      </a:r>
                      <a:br>
                        <a:rPr lang="ru-RU" sz="2000" dirty="0" smtClean="0"/>
                      </a:br>
                      <a:r>
                        <a:rPr lang="ru-RU" sz="2000" dirty="0" smtClean="0"/>
                        <a:t>презрительные: балбес, зубрила, писанина.</a:t>
                      </a:r>
                    </a:p>
                    <a:p>
                      <a:r>
                        <a:rPr lang="ru-RU" sz="2000" dirty="0" smtClean="0"/>
                        <a:t>Придают</a:t>
                      </a:r>
                      <a:r>
                        <a:rPr lang="ru-RU" sz="2000" baseline="0" dirty="0" smtClean="0"/>
                        <a:t> </a:t>
                      </a:r>
                      <a:r>
                        <a:rPr lang="ru-RU" sz="2000" dirty="0" smtClean="0"/>
                        <a:t> тексту сниженное звучание;   </a:t>
                      </a:r>
                    </a:p>
                    <a:p>
                      <a:pPr>
                        <a:lnSpc>
                          <a:spcPct val="115000"/>
                        </a:lnSpc>
                        <a:spcAft>
                          <a:spcPts val="0"/>
                        </a:spcAft>
                      </a:pPr>
                      <a:r>
                        <a:rPr lang="ru-RU" sz="2000" dirty="0" smtClean="0"/>
                        <a:t>служат</a:t>
                      </a:r>
                      <a:r>
                        <a:rPr lang="ru-RU" sz="2000" baseline="0" dirty="0" smtClean="0"/>
                        <a:t> </a:t>
                      </a:r>
                      <a:r>
                        <a:rPr lang="ru-RU" sz="2000" dirty="0" smtClean="0"/>
                        <a:t>средством речевых характеристик героев,</a:t>
                      </a:r>
                    </a:p>
                    <a:p>
                      <a:pPr>
                        <a:lnSpc>
                          <a:spcPct val="115000"/>
                        </a:lnSpc>
                        <a:spcAft>
                          <a:spcPts val="0"/>
                        </a:spcAft>
                      </a:pPr>
                      <a:r>
                        <a:rPr lang="ru-RU" sz="2000" dirty="0" smtClean="0"/>
                        <a:t>передачи авторских эмоций и оценок.</a:t>
                      </a:r>
                    </a:p>
                    <a:p>
                      <a:r>
                        <a:rPr lang="ru-RU" sz="2000" dirty="0" smtClean="0"/>
                        <a:t>    </a:t>
                      </a:r>
                      <a:endParaRPr lang="ru-RU" sz="2000"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0" y="0"/>
          <a:ext cx="9144000" cy="7011785"/>
        </p:xfrm>
        <a:graphic>
          <a:graphicData uri="http://schemas.openxmlformats.org/drawingml/2006/table">
            <a:tbl>
              <a:tblPr firstRow="1" bandRow="1">
                <a:tableStyleId>{93296810-A885-4BE3-A3E7-6D5BEEA58F35}</a:tableStyleId>
              </a:tblPr>
              <a:tblGrid>
                <a:gridCol w="3124200"/>
                <a:gridCol w="2819400"/>
                <a:gridCol w="3200400"/>
              </a:tblGrid>
              <a:tr h="519545">
                <a:tc>
                  <a:txBody>
                    <a:bodyPr/>
                    <a:lstStyle/>
                    <a:p>
                      <a:r>
                        <a:rPr lang="ru-RU" sz="2400" dirty="0" smtClean="0">
                          <a:solidFill>
                            <a:schemeClr val="tx1"/>
                          </a:solidFill>
                        </a:rPr>
                        <a:t>Определение</a:t>
                      </a:r>
                      <a:endParaRPr lang="ru-RU" sz="2400" dirty="0">
                        <a:solidFill>
                          <a:schemeClr val="tx1"/>
                        </a:solidFill>
                        <a:latin typeface="Times New Roman" pitchFamily="18" charset="0"/>
                        <a:cs typeface="Times New Roman" pitchFamily="18" charset="0"/>
                      </a:endParaRPr>
                    </a:p>
                  </a:txBody>
                  <a:tcPr/>
                </a:tc>
                <a:tc>
                  <a:txBody>
                    <a:bodyPr/>
                    <a:lstStyle/>
                    <a:p>
                      <a:r>
                        <a:rPr lang="ru-RU" sz="2400" dirty="0" smtClean="0">
                          <a:solidFill>
                            <a:schemeClr val="tx1"/>
                          </a:solidFill>
                        </a:rPr>
                        <a:t>Роль </a:t>
                      </a:r>
                      <a:endParaRPr lang="ru-RU" sz="2400" dirty="0">
                        <a:solidFill>
                          <a:schemeClr val="tx1"/>
                        </a:solidFill>
                        <a:latin typeface="Times New Roman" pitchFamily="18" charset="0"/>
                        <a:cs typeface="Times New Roman" pitchFamily="18" charset="0"/>
                      </a:endParaRPr>
                    </a:p>
                  </a:txBody>
                  <a:tcPr/>
                </a:tc>
                <a:tc>
                  <a:txBody>
                    <a:bodyPr/>
                    <a:lstStyle/>
                    <a:p>
                      <a:r>
                        <a:rPr lang="ru-RU" sz="2400" dirty="0" smtClean="0">
                          <a:solidFill>
                            <a:schemeClr val="tx1"/>
                          </a:solidFill>
                        </a:rPr>
                        <a:t>Примеры</a:t>
                      </a:r>
                      <a:endParaRPr lang="ru-RU" sz="2400" dirty="0">
                        <a:solidFill>
                          <a:schemeClr val="tx1"/>
                        </a:solidFill>
                        <a:latin typeface="Times New Roman" pitchFamily="18" charset="0"/>
                        <a:cs typeface="Times New Roman" pitchFamily="18" charset="0"/>
                      </a:endParaRPr>
                    </a:p>
                  </a:txBody>
                  <a:tcPr/>
                </a:tc>
              </a:tr>
              <a:tr h="63384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t>ЛЕКСИКА ПРОСТОРЕЧНАЯ (слова с ярко выраженной сниженной стилистической окраской: фамильярной, грубой, пренебрежительной, бранной, — находящиеся на границе или за пределами литературной нормы: голодранец, забулдыга, затрещина, трепач)</a:t>
                      </a:r>
                      <a:endParaRPr lang="ru-RU" sz="2400" dirty="0" smtClean="0">
                        <a:latin typeface="Times New Roman" pitchFamily="18" charset="0"/>
                        <a:cs typeface="Times New Roman" pitchFamily="18" charset="0"/>
                      </a:endParaRPr>
                    </a:p>
                  </a:txBody>
                  <a:tcPr/>
                </a:tc>
                <a:tc>
                  <a:txBody>
                    <a:bodyPr/>
                    <a:lstStyle/>
                    <a:p>
                      <a:r>
                        <a:rPr lang="ru-RU" sz="2800" dirty="0" smtClean="0"/>
                        <a:t>  характеризуется экспрессивностью, </a:t>
                      </a:r>
                      <a:r>
                        <a:rPr lang="ru-RU" sz="2800" dirty="0" err="1" smtClean="0"/>
                        <a:t>оценочностью</a:t>
                      </a:r>
                      <a:r>
                        <a:rPr lang="ru-RU" sz="2800" dirty="0" smtClean="0"/>
                        <a:t>, эмоциональностью; </a:t>
                      </a:r>
                    </a:p>
                    <a:p>
                      <a:r>
                        <a:rPr lang="ru-RU" sz="2800" dirty="0" smtClean="0"/>
                        <a:t>  — для передачи речевых характеристик изображаемых персонажей;</a:t>
                      </a:r>
                      <a:br>
                        <a:rPr lang="ru-RU" sz="2800" dirty="0" smtClean="0"/>
                      </a:br>
                      <a:r>
                        <a:rPr lang="ru-RU" sz="2800" dirty="0" smtClean="0"/>
                        <a:t>  — для выражения авторских оценок, чувств и эмоций.</a:t>
                      </a:r>
                    </a:p>
                    <a:p>
                      <a:r>
                        <a:rPr lang="ru-RU" sz="2800" dirty="0" smtClean="0"/>
                        <a:t> </a:t>
                      </a:r>
                      <a:endParaRPr lang="ru-RU" sz="2800" dirty="0" smtClean="0">
                        <a:latin typeface="Times New Roman" pitchFamily="18" charset="0"/>
                        <a:cs typeface="Times New Roman" pitchFamily="18" charset="0"/>
                      </a:endParaRPr>
                    </a:p>
                  </a:txBody>
                  <a:tcPr/>
                </a:tc>
                <a:tc>
                  <a:txBody>
                    <a:bodyPr/>
                    <a:lstStyle/>
                    <a:p>
                      <a:r>
                        <a:rPr lang="ru-RU" sz="2800" dirty="0" smtClean="0"/>
                        <a:t>«Удались, бабка! Сей момент удались </a:t>
                      </a:r>
                      <a:r>
                        <a:rPr lang="ru-RU" sz="2800" dirty="0" err="1" smtClean="0"/>
                        <a:t>отседова</a:t>
                      </a:r>
                      <a:r>
                        <a:rPr lang="ru-RU" sz="2800" dirty="0" smtClean="0"/>
                        <a:t>!». (М. Шолохов)</a:t>
                      </a:r>
                    </a:p>
                    <a:p>
                      <a:r>
                        <a:rPr lang="ru-RU" sz="2800" dirty="0" smtClean="0"/>
                        <a:t>Колька ходил гордый, будто это он сам умел </a:t>
                      </a:r>
                      <a:r>
                        <a:rPr lang="ru-RU" sz="2800" u="sng" dirty="0" smtClean="0"/>
                        <a:t>гасить</a:t>
                      </a:r>
                      <a:r>
                        <a:rPr lang="ru-RU" sz="2800" dirty="0" smtClean="0"/>
                        <a:t> так, что все игроки по ту сторону сетки боязливо приседали на корточки.</a:t>
                      </a:r>
                    </a:p>
                    <a:p>
                      <a:endParaRPr lang="ru-RU" sz="2800" dirty="0" smtClean="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3562"/>
          </a:xfrm>
        </p:spPr>
        <p:txBody>
          <a:bodyPr>
            <a:normAutofit fontScale="90000"/>
          </a:bodyPr>
          <a:lstStyle/>
          <a:p>
            <a:r>
              <a:rPr lang="ru-RU" b="1" dirty="0" smtClean="0"/>
              <a:t>Экспрессивная функция лексики</a:t>
            </a:r>
            <a:r>
              <a:rPr lang="ru-RU" dirty="0" smtClean="0"/>
              <a:t/>
            </a:r>
            <a:br>
              <a:rPr lang="ru-RU" dirty="0" smtClean="0"/>
            </a:br>
            <a:endParaRPr lang="ru-RU" dirty="0"/>
          </a:p>
        </p:txBody>
      </p:sp>
      <p:sp>
        <p:nvSpPr>
          <p:cNvPr id="3" name="Содержимое 2"/>
          <p:cNvSpPr>
            <a:spLocks noGrp="1"/>
          </p:cNvSpPr>
          <p:nvPr>
            <p:ph idx="1"/>
          </p:nvPr>
        </p:nvSpPr>
        <p:spPr>
          <a:xfrm>
            <a:off x="228600" y="609600"/>
            <a:ext cx="8686800" cy="6096000"/>
          </a:xfrm>
          <a:ln>
            <a:solidFill>
              <a:schemeClr val="accent1">
                <a:lumMod val="50000"/>
              </a:schemeClr>
            </a:solidFill>
          </a:ln>
        </p:spPr>
        <p:txBody>
          <a:bodyPr>
            <a:normAutofit fontScale="77500" lnSpcReduction="20000"/>
          </a:bodyPr>
          <a:lstStyle/>
          <a:p>
            <a:pPr lvl="0">
              <a:buFont typeface="Wingdings" pitchFamily="2" charset="2"/>
              <a:buChar char="v"/>
            </a:pPr>
            <a:r>
              <a:rPr lang="ru-RU" b="1" dirty="0" smtClean="0">
                <a:latin typeface="Times New Roman" pitchFamily="18" charset="0"/>
                <a:cs typeface="Times New Roman" pitchFamily="18" charset="0"/>
              </a:rPr>
              <a:t>эмоциональность</a:t>
            </a:r>
            <a:r>
              <a:rPr lang="ru-RU" dirty="0" smtClean="0">
                <a:latin typeface="Times New Roman" pitchFamily="18" charset="0"/>
                <a:cs typeface="Times New Roman" pitchFamily="18" charset="0"/>
              </a:rPr>
              <a:t> (отражение личностного взгляда человека, выражение его чувств, оценок);</a:t>
            </a:r>
          </a:p>
          <a:p>
            <a:pPr lvl="0">
              <a:buFont typeface="Wingdings" pitchFamily="2" charset="2"/>
              <a:buChar char="v"/>
            </a:pPr>
            <a:r>
              <a:rPr lang="ru-RU" b="1" dirty="0" smtClean="0">
                <a:latin typeface="Times New Roman" pitchFamily="18" charset="0"/>
                <a:cs typeface="Times New Roman" pitchFamily="18" charset="0"/>
              </a:rPr>
              <a:t>наглядность </a:t>
            </a:r>
            <a:r>
              <a:rPr lang="ru-RU" dirty="0" smtClean="0">
                <a:latin typeface="Times New Roman" pitchFamily="18" charset="0"/>
                <a:cs typeface="Times New Roman" pitchFamily="18" charset="0"/>
              </a:rPr>
              <a:t>в</a:t>
            </a: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отражении картин внешнего мира и внутреннего мира человека;</a:t>
            </a:r>
          </a:p>
          <a:p>
            <a:pPr lvl="0">
              <a:buFont typeface="Wingdings" pitchFamily="2" charset="2"/>
              <a:buChar char="v"/>
            </a:pPr>
            <a:r>
              <a:rPr lang="ru-RU" b="1" dirty="0" smtClean="0">
                <a:latin typeface="Times New Roman" pitchFamily="18" charset="0"/>
                <a:cs typeface="Times New Roman" pitchFamily="18" charset="0"/>
              </a:rPr>
              <a:t>своеобразие </a:t>
            </a:r>
            <a:r>
              <a:rPr lang="ru-RU" dirty="0" smtClean="0">
                <a:latin typeface="Times New Roman" pitchFamily="18" charset="0"/>
                <a:cs typeface="Times New Roman" pitchFamily="18" charset="0"/>
              </a:rPr>
              <a:t>отражения действительности, новизна в подходе изображения предметов и явлений;</a:t>
            </a:r>
          </a:p>
          <a:p>
            <a:pPr>
              <a:buFont typeface="Wingdings" pitchFamily="2" charset="2"/>
              <a:buChar char="v"/>
            </a:pPr>
            <a:r>
              <a:rPr lang="ru-RU" b="1" dirty="0" smtClean="0">
                <a:latin typeface="Times New Roman" pitchFamily="18" charset="0"/>
                <a:cs typeface="Times New Roman" pitchFamily="18" charset="0"/>
              </a:rPr>
              <a:t>красота речи</a:t>
            </a:r>
            <a:r>
              <a:rPr lang="ru-RU" dirty="0" smtClean="0">
                <a:latin typeface="Times New Roman" pitchFamily="18" charset="0"/>
                <a:cs typeface="Times New Roman" pitchFamily="18" charset="0"/>
              </a:rPr>
              <a:t>, её привлекательность.</a:t>
            </a:r>
          </a:p>
          <a:p>
            <a:pPr>
              <a:buNone/>
            </a:pPr>
            <a:r>
              <a:rPr lang="ru-RU" b="1" i="1" dirty="0" smtClean="0">
                <a:latin typeface="Times New Roman" pitchFamily="18" charset="0"/>
                <a:cs typeface="Times New Roman" pitchFamily="18" charset="0"/>
              </a:rPr>
              <a:t>   Какая из указанных функций будет предметом исследования в нашем сочинении? </a:t>
            </a:r>
          </a:p>
          <a:p>
            <a:pPr>
              <a:buNone/>
            </a:pPr>
            <a:r>
              <a:rPr lang="ru-RU" dirty="0" smtClean="0">
                <a:latin typeface="Times New Roman" pitchFamily="18" charset="0"/>
                <a:cs typeface="Times New Roman" pitchFamily="18" charset="0"/>
              </a:rPr>
              <a:t>(Отражение личностного взгляда человека, выражение его чувств, оценок).</a:t>
            </a:r>
            <a:endParaRPr lang="ru-RU" b="1" dirty="0" smtClean="0">
              <a:latin typeface="Times New Roman" pitchFamily="18" charset="0"/>
              <a:cs typeface="Times New Roman" pitchFamily="18" charset="0"/>
            </a:endParaRPr>
          </a:p>
          <a:p>
            <a:pPr>
              <a:buNone/>
            </a:pPr>
            <a:r>
              <a:rPr lang="ru-RU" b="1" dirty="0" smtClean="0">
                <a:latin typeface="Times New Roman" pitchFamily="18" charset="0"/>
                <a:cs typeface="Times New Roman" pitchFamily="18" charset="0"/>
              </a:rPr>
              <a:t>    Тончайшие смысловые и эмоциональные оттенки речи могут таиться в возможностях лексики: достаточно много экспрессивно-эмоциональной лексики (фамильярной, ласкательной, неодобрительной, уничижительной,  иронической); </a:t>
            </a: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разговорные фразеологизмы. </a:t>
            </a:r>
          </a:p>
          <a:p>
            <a:pPr>
              <a:buNone/>
            </a:pPr>
            <a:endParaRPr lang="ru-RU" b="1"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p:cTn id="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8"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Сформулируем тезис нашего сочинения</a:t>
            </a:r>
            <a:endParaRPr lang="ru-RU" dirty="0"/>
          </a:p>
        </p:txBody>
      </p:sp>
      <p:sp>
        <p:nvSpPr>
          <p:cNvPr id="3" name="Содержимое 2"/>
          <p:cNvSpPr>
            <a:spLocks noGrp="1"/>
          </p:cNvSpPr>
          <p:nvPr>
            <p:ph idx="1"/>
          </p:nvPr>
        </p:nvSpPr>
        <p:spPr>
          <a:xfrm>
            <a:off x="381000" y="1981200"/>
            <a:ext cx="8382000" cy="4343400"/>
          </a:xfrm>
          <a:ln>
            <a:solidFill>
              <a:schemeClr val="accent2">
                <a:lumMod val="75000"/>
              </a:schemeClr>
            </a:solidFill>
          </a:ln>
        </p:spPr>
        <p:txBody>
          <a:bodyPr>
            <a:normAutofit fontScale="92500" lnSpcReduction="20000"/>
          </a:bodyPr>
          <a:lstStyle/>
          <a:p>
            <a:r>
              <a:rPr lang="ru-RU" b="1" dirty="0" smtClean="0">
                <a:latin typeface="Times New Roman" pitchFamily="18" charset="0"/>
                <a:cs typeface="Times New Roman" pitchFamily="18" charset="0"/>
              </a:rPr>
              <a:t>Использование экспрессивной лексики в речи персонажей даёт  автору возможность проявить  суть характеров героев. Подобная лексика является средством о</a:t>
            </a:r>
            <a:r>
              <a:rPr lang="ru-RU" dirty="0" smtClean="0">
                <a:latin typeface="Times New Roman" pitchFamily="18" charset="0"/>
                <a:cs typeface="Times New Roman" pitchFamily="18" charset="0"/>
              </a:rPr>
              <a:t>тражения личностного взгляда человека, выражением его чувств, оценок.</a:t>
            </a:r>
            <a:endParaRPr lang="ru-RU"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В тексте В. </a:t>
            </a:r>
            <a:r>
              <a:rPr lang="ru-RU" b="1" dirty="0" err="1" smtClean="0">
                <a:latin typeface="Times New Roman" pitchFamily="18" charset="0"/>
                <a:cs typeface="Times New Roman" pitchFamily="18" charset="0"/>
              </a:rPr>
              <a:t>Железникова</a:t>
            </a:r>
            <a:r>
              <a:rPr lang="ru-RU" b="1" dirty="0" smtClean="0">
                <a:latin typeface="Times New Roman" pitchFamily="18" charset="0"/>
                <a:cs typeface="Times New Roman" pitchFamily="18" charset="0"/>
              </a:rPr>
              <a:t> много примеров экспрессивно-эмоциональной лексики (фамильярной, неодобрительной, уничижительной,  иронической, грубой). Убедимся в этом.</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209800"/>
          </a:xfrm>
        </p:spPr>
        <p:style>
          <a:lnRef idx="1">
            <a:schemeClr val="dk1"/>
          </a:lnRef>
          <a:fillRef idx="2">
            <a:schemeClr val="dk1"/>
          </a:fillRef>
          <a:effectRef idx="1">
            <a:schemeClr val="dk1"/>
          </a:effectRef>
          <a:fontRef idx="minor">
            <a:schemeClr val="dk1"/>
          </a:fontRef>
        </p:style>
        <p:txBody>
          <a:bodyPr>
            <a:noAutofit/>
          </a:bodyPr>
          <a:lstStyle/>
          <a:p>
            <a:r>
              <a:rPr lang="ru-RU" sz="2400" b="1" dirty="0" smtClean="0">
                <a:latin typeface="Times New Roman" pitchFamily="18" charset="0"/>
                <a:cs typeface="Times New Roman" pitchFamily="18" charset="0"/>
              </a:rPr>
              <a:t>Задание 1 группы. Найдите примеры экспрессивной лексики со сниженной стилистической окраской в предложениях № 9, 15 </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 Час расплаты никого не минует!.. Справедливость восторжествовала! Да здравствует справедливость!) , объясните их роль в тексте</a:t>
            </a:r>
            <a:endParaRPr lang="ru-RU" sz="2400" b="1" dirty="0">
              <a:latin typeface="Times New Roman" pitchFamily="18" charset="0"/>
              <a:cs typeface="Times New Roman" pitchFamily="18" charset="0"/>
            </a:endParaRPr>
          </a:p>
        </p:txBody>
      </p:sp>
      <p:graphicFrame>
        <p:nvGraphicFramePr>
          <p:cNvPr id="7" name="Содержимое 6"/>
          <p:cNvGraphicFramePr>
            <a:graphicFrameLocks noGrp="1"/>
          </p:cNvGraphicFramePr>
          <p:nvPr>
            <p:ph idx="1"/>
          </p:nvPr>
        </p:nvGraphicFramePr>
        <p:xfrm>
          <a:off x="457200" y="2286000"/>
          <a:ext cx="8229600" cy="4191000"/>
        </p:xfrm>
        <a:graphic>
          <a:graphicData uri="http://schemas.openxmlformats.org/drawingml/2006/table">
            <a:tbl>
              <a:tblPr firstRow="1" bandRow="1">
                <a:tableStyleId>{ED083AE6-46FA-4A59-8FB0-9F97EB10719F}</a:tableStyleId>
              </a:tblPr>
              <a:tblGrid>
                <a:gridCol w="2743200"/>
                <a:gridCol w="2743200"/>
                <a:gridCol w="2743200"/>
              </a:tblGrid>
              <a:tr h="859692">
                <a:tc>
                  <a:txBody>
                    <a:bodyPr/>
                    <a:lstStyle/>
                    <a:p>
                      <a:r>
                        <a:rPr lang="ru-RU" sz="1800" b="0" dirty="0" smtClean="0">
                          <a:latin typeface="Times New Roman" pitchFamily="18" charset="0"/>
                          <a:cs typeface="Times New Roman" pitchFamily="18" charset="0"/>
                        </a:rPr>
                        <a:t>ПРОСТОРЕЧНАЯ ЛЕКСИКА </a:t>
                      </a:r>
                      <a:endParaRPr lang="ru-RU" b="0" dirty="0">
                        <a:latin typeface="Times New Roman" pitchFamily="18" charset="0"/>
                        <a:cs typeface="Times New Roman" pitchFamily="18" charset="0"/>
                      </a:endParaRPr>
                    </a:p>
                  </a:txBody>
                  <a:tcPr/>
                </a:tc>
                <a:tc>
                  <a:txBody>
                    <a:bodyPr/>
                    <a:lstStyle/>
                    <a:p>
                      <a:r>
                        <a:rPr lang="ru-RU" sz="2400" b="0" cap="none" spc="0" dirty="0" smtClean="0">
                          <a:ln>
                            <a:noFill/>
                          </a:ln>
                          <a:solidFill>
                            <a:schemeClr val="tx1"/>
                          </a:solidFill>
                          <a:effectLst/>
                          <a:latin typeface="Times New Roman" pitchFamily="18" charset="0"/>
                          <a:cs typeface="Times New Roman" pitchFamily="18" charset="0"/>
                        </a:rPr>
                        <a:t>Пример</a:t>
                      </a:r>
                      <a:endParaRPr lang="ru-RU" sz="2400" b="0" cap="none" spc="0" dirty="0">
                        <a:ln>
                          <a:noFill/>
                        </a:ln>
                        <a:solidFill>
                          <a:schemeClr val="tx1"/>
                        </a:solidFill>
                        <a:effectLst/>
                        <a:latin typeface="Times New Roman" pitchFamily="18" charset="0"/>
                        <a:cs typeface="Times New Roman" pitchFamily="18" charset="0"/>
                      </a:endParaRPr>
                    </a:p>
                  </a:txBody>
                  <a:tcPr/>
                </a:tc>
                <a:tc>
                  <a:txBody>
                    <a:bodyPr/>
                    <a:lstStyle/>
                    <a:p>
                      <a:r>
                        <a:rPr lang="ru-RU" sz="2400" b="0" cap="none" spc="0" dirty="0" smtClean="0">
                          <a:ln>
                            <a:noFill/>
                          </a:ln>
                          <a:solidFill>
                            <a:schemeClr val="tx1"/>
                          </a:solidFill>
                          <a:effectLst/>
                          <a:latin typeface="Times New Roman" pitchFamily="18" charset="0"/>
                          <a:cs typeface="Times New Roman" pitchFamily="18" charset="0"/>
                        </a:rPr>
                        <a:t>Роль в тексте</a:t>
                      </a:r>
                      <a:endParaRPr lang="ru-RU" sz="2400" b="0" cap="none" spc="0" dirty="0">
                        <a:ln>
                          <a:noFill/>
                        </a:ln>
                        <a:solidFill>
                          <a:schemeClr val="tx1"/>
                        </a:solidFill>
                        <a:effectLst/>
                        <a:latin typeface="Times New Roman" pitchFamily="18" charset="0"/>
                        <a:cs typeface="Times New Roman" pitchFamily="18" charset="0"/>
                      </a:endParaRPr>
                    </a:p>
                  </a:txBody>
                  <a:tcPr/>
                </a:tc>
              </a:tr>
              <a:tr h="3331308">
                <a:tc>
                  <a:txBody>
                    <a:bodyPr/>
                    <a:lstStyle/>
                    <a:p>
                      <a:endParaRPr lang="ru-RU" dirty="0"/>
                    </a:p>
                  </a:txBody>
                  <a:tcPr/>
                </a:tc>
                <a:tc>
                  <a:txBody>
                    <a:bodyPr/>
                    <a:lstStyle/>
                    <a:p>
                      <a:endParaRPr lang="ru-RU" dirty="0"/>
                    </a:p>
                  </a:txBody>
                  <a:tcPr/>
                </a:tc>
                <a:tc>
                  <a:txBody>
                    <a:bodyPr/>
                    <a:lstStyle/>
                    <a:p>
                      <a:endParaRPr lang="ru-RU" dirty="0"/>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style>
          <a:lnRef idx="1">
            <a:schemeClr val="dk1"/>
          </a:lnRef>
          <a:fillRef idx="2">
            <a:schemeClr val="dk1"/>
          </a:fillRef>
          <a:effectRef idx="1">
            <a:schemeClr val="dk1"/>
          </a:effectRef>
          <a:fontRef idx="minor">
            <a:schemeClr val="dk1"/>
          </a:fontRef>
        </p:style>
        <p:txBody>
          <a:bodyPr>
            <a:noAutofit/>
          </a:bodyPr>
          <a:lstStyle/>
          <a:p>
            <a:r>
              <a:rPr lang="ru-RU" sz="2800" dirty="0" smtClean="0">
                <a:latin typeface="Times New Roman" pitchFamily="18" charset="0"/>
                <a:cs typeface="Times New Roman" pitchFamily="18" charset="0"/>
              </a:rPr>
              <a:t>Задание 1 группы. Найдите примеры экспрессивной лексики со сниженной стилистической окраской в предложениях № 9, 15, объясните их роль в тексте</a:t>
            </a:r>
            <a:endParaRPr lang="ru-RU" sz="2800" dirty="0">
              <a:latin typeface="Times New Roman" pitchFamily="18" charset="0"/>
              <a:cs typeface="Times New Roman" pitchFamily="18" charset="0"/>
            </a:endParaRPr>
          </a:p>
        </p:txBody>
      </p:sp>
      <p:graphicFrame>
        <p:nvGraphicFramePr>
          <p:cNvPr id="7" name="Содержимое 6"/>
          <p:cNvGraphicFramePr>
            <a:graphicFrameLocks noGrp="1"/>
          </p:cNvGraphicFramePr>
          <p:nvPr>
            <p:ph idx="1"/>
          </p:nvPr>
        </p:nvGraphicFramePr>
        <p:xfrm>
          <a:off x="0" y="1600200"/>
          <a:ext cx="9144000" cy="5257800"/>
        </p:xfrm>
        <a:graphic>
          <a:graphicData uri="http://schemas.openxmlformats.org/drawingml/2006/table">
            <a:tbl>
              <a:tblPr firstRow="1" bandRow="1">
                <a:tableStyleId>{ED083AE6-46FA-4A59-8FB0-9F97EB10719F}</a:tableStyleId>
              </a:tblPr>
              <a:tblGrid>
                <a:gridCol w="3810000"/>
                <a:gridCol w="1828800"/>
                <a:gridCol w="3505200"/>
              </a:tblGrid>
              <a:tr h="669292">
                <a:tc>
                  <a:txBody>
                    <a:bodyPr/>
                    <a:lstStyle/>
                    <a:p>
                      <a:r>
                        <a:rPr lang="ru-RU" sz="1600" b="0" dirty="0" smtClean="0">
                          <a:latin typeface="Times New Roman" pitchFamily="18" charset="0"/>
                          <a:cs typeface="Times New Roman" pitchFamily="18" charset="0"/>
                        </a:rPr>
                        <a:t>ПРОСТОРЕЧНАЯ ЛЕКСИКА </a:t>
                      </a:r>
                      <a:endParaRPr lang="ru-RU" sz="1600" b="0" dirty="0">
                        <a:latin typeface="Times New Roman" pitchFamily="18" charset="0"/>
                        <a:cs typeface="Times New Roman" pitchFamily="18" charset="0"/>
                      </a:endParaRPr>
                    </a:p>
                  </a:txBody>
                  <a:tcPr/>
                </a:tc>
                <a:tc>
                  <a:txBody>
                    <a:bodyPr/>
                    <a:lstStyle/>
                    <a:p>
                      <a:r>
                        <a:rPr lang="ru-RU" sz="2000" b="0" cap="none" spc="0" dirty="0" smtClean="0">
                          <a:ln>
                            <a:noFill/>
                          </a:ln>
                          <a:solidFill>
                            <a:schemeClr val="tx1"/>
                          </a:solidFill>
                          <a:effectLst/>
                          <a:latin typeface="Times New Roman" pitchFamily="18" charset="0"/>
                          <a:cs typeface="Times New Roman" pitchFamily="18" charset="0"/>
                        </a:rPr>
                        <a:t>Пример</a:t>
                      </a:r>
                      <a:endParaRPr lang="ru-RU" sz="2000" b="0" cap="none" spc="0" dirty="0">
                        <a:ln>
                          <a:noFill/>
                        </a:ln>
                        <a:solidFill>
                          <a:schemeClr val="tx1"/>
                        </a:solidFill>
                        <a:effectLst/>
                        <a:latin typeface="Times New Roman" pitchFamily="18" charset="0"/>
                        <a:cs typeface="Times New Roman" pitchFamily="18" charset="0"/>
                      </a:endParaRPr>
                    </a:p>
                  </a:txBody>
                  <a:tcPr/>
                </a:tc>
                <a:tc>
                  <a:txBody>
                    <a:bodyPr/>
                    <a:lstStyle/>
                    <a:p>
                      <a:r>
                        <a:rPr lang="ru-RU" sz="2000" b="0" cap="none" spc="0" dirty="0" smtClean="0">
                          <a:ln>
                            <a:noFill/>
                          </a:ln>
                          <a:solidFill>
                            <a:schemeClr val="tx1"/>
                          </a:solidFill>
                          <a:effectLst/>
                          <a:latin typeface="Times New Roman" pitchFamily="18" charset="0"/>
                          <a:cs typeface="Times New Roman" pitchFamily="18" charset="0"/>
                        </a:rPr>
                        <a:t>Роль в тексте</a:t>
                      </a:r>
                      <a:endParaRPr lang="ru-RU" sz="2000" b="0" cap="none" spc="0" dirty="0">
                        <a:ln>
                          <a:noFill/>
                        </a:ln>
                        <a:solidFill>
                          <a:schemeClr val="tx1"/>
                        </a:solidFill>
                        <a:effectLst/>
                        <a:latin typeface="Times New Roman" pitchFamily="18" charset="0"/>
                        <a:cs typeface="Times New Roman" pitchFamily="18" charset="0"/>
                      </a:endParaRPr>
                    </a:p>
                  </a:txBody>
                  <a:tcPr/>
                </a:tc>
              </a:tr>
              <a:tr h="4588508">
                <a:tc>
                  <a:txBody>
                    <a:bodyPr/>
                    <a:lstStyle/>
                    <a:p>
                      <a:r>
                        <a:rPr lang="ru-RU" sz="2400" dirty="0" smtClean="0">
                          <a:latin typeface="Times New Roman" pitchFamily="18" charset="0"/>
                          <a:cs typeface="Times New Roman" pitchFamily="18" charset="0"/>
                        </a:rPr>
                        <a:t>слова с ярко выраженной сниженной стилистической окраской: пренебрежительной.  </a:t>
                      </a:r>
                    </a:p>
                    <a:p>
                      <a:endParaRPr lang="ru-RU" sz="2400"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Слова</a:t>
                      </a:r>
                      <a:r>
                        <a:rPr lang="ru-RU" sz="2400" baseline="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с ярко выраженной сниженной стилистической окраской: грубой, бранной, — находящиеся за пределами литературной нормы.</a:t>
                      </a:r>
                      <a:endParaRPr lang="ru-RU" sz="2400" dirty="0"/>
                    </a:p>
                  </a:txBody>
                  <a:tcPr/>
                </a:tc>
                <a:tc>
                  <a:txBody>
                    <a:bodyPr/>
                    <a:lstStyle/>
                    <a:p>
                      <a:r>
                        <a:rPr lang="ru-RU" sz="2400" dirty="0" smtClean="0">
                          <a:latin typeface="Times New Roman" pitchFamily="18" charset="0"/>
                          <a:cs typeface="Times New Roman" pitchFamily="18" charset="0"/>
                        </a:rPr>
                        <a:t>Облез малость.  </a:t>
                      </a:r>
                    </a:p>
                    <a:p>
                      <a:r>
                        <a:rPr lang="ru-RU" sz="2400" dirty="0" smtClean="0">
                          <a:latin typeface="Times New Roman" pitchFamily="18" charset="0"/>
                          <a:cs typeface="Times New Roman" pitchFamily="18" charset="0"/>
                        </a:rPr>
                        <a:t>           </a:t>
                      </a:r>
                    </a:p>
                    <a:p>
                      <a:endParaRPr lang="ru-RU" sz="2400" dirty="0" smtClean="0">
                        <a:latin typeface="Times New Roman" pitchFamily="18" charset="0"/>
                        <a:cs typeface="Times New Roman" pitchFamily="18" charset="0"/>
                      </a:endParaRPr>
                    </a:p>
                    <a:p>
                      <a:endParaRPr lang="ru-RU" sz="2400" dirty="0" smtClean="0">
                        <a:latin typeface="Times New Roman" pitchFamily="18" charset="0"/>
                        <a:cs typeface="Times New Roman" pitchFamily="18" charset="0"/>
                      </a:endParaRPr>
                    </a:p>
                    <a:p>
                      <a:endParaRPr lang="ru-RU" sz="2400"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Садани его по роже!</a:t>
                      </a:r>
                      <a:endParaRPr lang="ru-RU" sz="2400" dirty="0">
                        <a:latin typeface="Times New Roman" pitchFamily="18" charset="0"/>
                        <a:cs typeface="Times New Roman" pitchFamily="18" charset="0"/>
                      </a:endParaRPr>
                    </a:p>
                  </a:txBody>
                  <a:tcPr/>
                </a:tc>
                <a:tc>
                  <a:txBody>
                    <a:bodyPr/>
                    <a:lstStyle/>
                    <a:p>
                      <a:r>
                        <a:rPr lang="ru-RU" sz="2400" dirty="0" smtClean="0">
                          <a:latin typeface="Times New Roman" pitchFamily="18" charset="0"/>
                          <a:cs typeface="Times New Roman" pitchFamily="18" charset="0"/>
                        </a:rPr>
                        <a:t>Передаёт пренебрежительное</a:t>
                      </a:r>
                      <a:r>
                        <a:rPr lang="ru-RU" sz="2400" baseline="0" dirty="0" smtClean="0">
                          <a:latin typeface="Times New Roman" pitchFamily="18" charset="0"/>
                          <a:cs typeface="Times New Roman" pitchFamily="18" charset="0"/>
                        </a:rPr>
                        <a:t> отношение к товарищу, готовому сбежать от стыда и страха.  </a:t>
                      </a:r>
                    </a:p>
                    <a:p>
                      <a:r>
                        <a:rPr lang="ru-RU" sz="2400" baseline="0" dirty="0" smtClean="0">
                          <a:latin typeface="Times New Roman" pitchFamily="18" charset="0"/>
                          <a:cs typeface="Times New Roman" pitchFamily="18" charset="0"/>
                        </a:rPr>
                        <a:t>Грубый призыв к насилию, к расправе с Димкой, которого  не только исключили из списка друзей, но и готовы жестоко наказать.</a:t>
                      </a:r>
                      <a:endParaRPr lang="ru-RU" sz="2400"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828800"/>
          </a:xfrm>
        </p:spPr>
        <p:style>
          <a:lnRef idx="1">
            <a:schemeClr val="dk1"/>
          </a:lnRef>
          <a:fillRef idx="2">
            <a:schemeClr val="dk1"/>
          </a:fillRef>
          <a:effectRef idx="1">
            <a:schemeClr val="dk1"/>
          </a:effectRef>
          <a:fontRef idx="minor">
            <a:schemeClr val="dk1"/>
          </a:fontRef>
        </p:style>
        <p:txBody>
          <a:bodyPr>
            <a:noAutofit/>
          </a:bodyPr>
          <a:lstStyle/>
          <a:p>
            <a:r>
              <a:rPr lang="ru-RU" sz="2400" b="1" dirty="0" smtClean="0">
                <a:latin typeface="Times New Roman" pitchFamily="18" charset="0"/>
                <a:cs typeface="Times New Roman" pitchFamily="18" charset="0"/>
              </a:rPr>
              <a:t>Задание 2 группы. Найдите примеры  слов высокого стиля речи с экспрессивной стилистической окраской в предложениях</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 № 19-25, объясните их роль в тексте. </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 Какое звучание придают они речи Железной Кнопки?</a:t>
            </a:r>
            <a:endParaRPr lang="ru-RU" sz="2400" b="1" dirty="0"/>
          </a:p>
        </p:txBody>
      </p:sp>
      <p:graphicFrame>
        <p:nvGraphicFramePr>
          <p:cNvPr id="4" name="Содержимое 3"/>
          <p:cNvGraphicFramePr>
            <a:graphicFrameLocks noGrp="1"/>
          </p:cNvGraphicFramePr>
          <p:nvPr>
            <p:ph idx="1"/>
          </p:nvPr>
        </p:nvGraphicFramePr>
        <p:xfrm>
          <a:off x="0" y="1981200"/>
          <a:ext cx="9144000" cy="4876800"/>
        </p:xfrm>
        <a:graphic>
          <a:graphicData uri="http://schemas.openxmlformats.org/drawingml/2006/table">
            <a:tbl>
              <a:tblPr firstRow="1" bandRow="1">
                <a:tableStyleId>{ED083AE6-46FA-4A59-8FB0-9F97EB10719F}</a:tableStyleId>
              </a:tblPr>
              <a:tblGrid>
                <a:gridCol w="3302000"/>
                <a:gridCol w="2794000"/>
                <a:gridCol w="3048000"/>
              </a:tblGrid>
              <a:tr h="24397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b="0" dirty="0" smtClean="0">
                          <a:latin typeface="Times New Roman" pitchFamily="18" charset="0"/>
                          <a:cs typeface="Times New Roman" pitchFamily="18" charset="0"/>
                        </a:rPr>
                        <a:t>Книжные</a:t>
                      </a:r>
                      <a:r>
                        <a:rPr lang="ru-RU" sz="2400" b="0" baseline="0" dirty="0" smtClean="0">
                          <a:latin typeface="Times New Roman" pitchFamily="18" charset="0"/>
                          <a:cs typeface="Times New Roman" pitchFamily="18" charset="0"/>
                        </a:rPr>
                        <a:t> слова высокого стиля речи со сниженной стилистической окраской</a:t>
                      </a:r>
                      <a:endParaRPr lang="ru-RU" sz="2400" b="0" dirty="0" smtClean="0"/>
                    </a:p>
                    <a:p>
                      <a:endParaRPr lang="ru-RU" sz="2400" b="0" dirty="0"/>
                    </a:p>
                  </a:txBody>
                  <a:tcPr marL="86360" marR="86360"/>
                </a:tc>
                <a:tc>
                  <a:txBody>
                    <a:bodyPr/>
                    <a:lstStyle/>
                    <a:p>
                      <a:r>
                        <a:rPr lang="ru-RU" sz="2400" b="0" cap="none" spc="0" dirty="0" smtClean="0">
                          <a:ln>
                            <a:noFill/>
                          </a:ln>
                          <a:solidFill>
                            <a:schemeClr val="tx1"/>
                          </a:solidFill>
                          <a:effectLst/>
                          <a:latin typeface="Times New Roman" pitchFamily="18" charset="0"/>
                          <a:cs typeface="Times New Roman" pitchFamily="18" charset="0"/>
                        </a:rPr>
                        <a:t>Пример</a:t>
                      </a:r>
                      <a:endParaRPr lang="ru-RU" sz="2400" b="0" cap="none" spc="0" dirty="0">
                        <a:ln>
                          <a:noFill/>
                        </a:ln>
                        <a:solidFill>
                          <a:schemeClr val="tx1"/>
                        </a:solidFill>
                        <a:effectLst/>
                        <a:latin typeface="Times New Roman" pitchFamily="18" charset="0"/>
                        <a:cs typeface="Times New Roman" pitchFamily="18" charset="0"/>
                      </a:endParaRPr>
                    </a:p>
                  </a:txBody>
                  <a:tcPr marL="86360" marR="86360"/>
                </a:tc>
                <a:tc>
                  <a:txBody>
                    <a:bodyPr/>
                    <a:lstStyle/>
                    <a:p>
                      <a:r>
                        <a:rPr lang="ru-RU" sz="2400" b="0" cap="none" spc="0" dirty="0" smtClean="0">
                          <a:ln>
                            <a:noFill/>
                          </a:ln>
                          <a:solidFill>
                            <a:schemeClr val="tx1"/>
                          </a:solidFill>
                          <a:effectLst/>
                          <a:latin typeface="Times New Roman" pitchFamily="18" charset="0"/>
                          <a:cs typeface="Times New Roman" pitchFamily="18" charset="0"/>
                        </a:rPr>
                        <a:t>Роль в тексте</a:t>
                      </a:r>
                      <a:endParaRPr lang="ru-RU" sz="2400" b="0" cap="none" spc="0" dirty="0">
                        <a:ln>
                          <a:noFill/>
                        </a:ln>
                        <a:solidFill>
                          <a:schemeClr val="tx1"/>
                        </a:solidFill>
                        <a:effectLst/>
                        <a:latin typeface="Times New Roman" pitchFamily="18" charset="0"/>
                        <a:cs typeface="Times New Roman" pitchFamily="18" charset="0"/>
                      </a:endParaRPr>
                    </a:p>
                  </a:txBody>
                  <a:tcPr marL="86360" marR="86360"/>
                </a:tc>
              </a:tr>
              <a:tr h="2437034">
                <a:tc>
                  <a:txBody>
                    <a:bodyPr/>
                    <a:lstStyle/>
                    <a:p>
                      <a:endParaRPr lang="ru-RU"/>
                    </a:p>
                  </a:txBody>
                  <a:tcPr marL="86360" marR="86360"/>
                </a:tc>
                <a:tc>
                  <a:txBody>
                    <a:bodyPr/>
                    <a:lstStyle/>
                    <a:p>
                      <a:endParaRPr lang="ru-RU" dirty="0"/>
                    </a:p>
                  </a:txBody>
                  <a:tcPr marL="86360" marR="86360"/>
                </a:tc>
                <a:tc>
                  <a:txBody>
                    <a:bodyPr/>
                    <a:lstStyle/>
                    <a:p>
                      <a:endParaRPr lang="ru-RU" dirty="0"/>
                    </a:p>
                  </a:txBody>
                  <a:tcPr marL="86360" marR="86360"/>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style>
          <a:lnRef idx="1">
            <a:schemeClr val="dk1"/>
          </a:lnRef>
          <a:fillRef idx="2">
            <a:schemeClr val="dk1"/>
          </a:fillRef>
          <a:effectRef idx="1">
            <a:schemeClr val="dk1"/>
          </a:effectRef>
          <a:fontRef idx="minor">
            <a:schemeClr val="dk1"/>
          </a:fontRef>
        </p:style>
        <p:txBody>
          <a:bodyPr>
            <a:noAutofit/>
          </a:bodyPr>
          <a:lstStyle/>
          <a:p>
            <a:r>
              <a:rPr lang="ru-RU" sz="2400" b="1" dirty="0" smtClean="0">
                <a:latin typeface="Times New Roman" pitchFamily="18" charset="0"/>
                <a:cs typeface="Times New Roman" pitchFamily="18" charset="0"/>
              </a:rPr>
              <a:t>Задание 2 группы. Найдите примеры слов высокого стиля речи с экспрессивной стилистической окраской в предложениях № 19-25, объясните их роль в тексте. </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Какое звучание придают они речи Железной Кнопки?</a:t>
            </a:r>
            <a:endParaRPr lang="ru-RU" sz="2400" b="1" dirty="0"/>
          </a:p>
        </p:txBody>
      </p:sp>
      <p:graphicFrame>
        <p:nvGraphicFramePr>
          <p:cNvPr id="4" name="Содержимое 3"/>
          <p:cNvGraphicFramePr>
            <a:graphicFrameLocks noGrp="1"/>
          </p:cNvGraphicFramePr>
          <p:nvPr>
            <p:ph idx="1"/>
          </p:nvPr>
        </p:nvGraphicFramePr>
        <p:xfrm>
          <a:off x="0" y="1447800"/>
          <a:ext cx="9144000" cy="5717783"/>
        </p:xfrm>
        <a:graphic>
          <a:graphicData uri="http://schemas.openxmlformats.org/drawingml/2006/table">
            <a:tbl>
              <a:tblPr firstRow="1" bandRow="1">
                <a:tableStyleId>{ED083AE6-46FA-4A59-8FB0-9F97EB10719F}</a:tableStyleId>
              </a:tblPr>
              <a:tblGrid>
                <a:gridCol w="2743200"/>
                <a:gridCol w="2336800"/>
                <a:gridCol w="4064000"/>
              </a:tblGrid>
              <a:tr h="107925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000" b="0" dirty="0" smtClean="0">
                          <a:latin typeface="Times New Roman" pitchFamily="18" charset="0"/>
                          <a:cs typeface="Times New Roman" pitchFamily="18" charset="0"/>
                        </a:rPr>
                        <a:t>Книжные</a:t>
                      </a:r>
                      <a:r>
                        <a:rPr lang="ru-RU" sz="2000" b="0" baseline="0" dirty="0" smtClean="0">
                          <a:latin typeface="Times New Roman" pitchFamily="18" charset="0"/>
                          <a:cs typeface="Times New Roman" pitchFamily="18" charset="0"/>
                        </a:rPr>
                        <a:t> слова высокого стиля речи со сниженной стилистической окраской</a:t>
                      </a:r>
                      <a:endParaRPr lang="ru-RU" sz="2000" b="0" dirty="0">
                        <a:latin typeface="Times New Roman" pitchFamily="18" charset="0"/>
                        <a:cs typeface="Times New Roman" pitchFamily="18" charset="0"/>
                      </a:endParaRPr>
                    </a:p>
                  </a:txBody>
                  <a:tcPr/>
                </a:tc>
                <a:tc>
                  <a:txBody>
                    <a:bodyPr/>
                    <a:lstStyle/>
                    <a:p>
                      <a:r>
                        <a:rPr lang="ru-RU" sz="2400" b="0" cap="none" spc="0" dirty="0" smtClean="0">
                          <a:ln>
                            <a:noFill/>
                          </a:ln>
                          <a:solidFill>
                            <a:schemeClr val="tx1"/>
                          </a:solidFill>
                          <a:effectLst/>
                          <a:latin typeface="Times New Roman" pitchFamily="18" charset="0"/>
                          <a:cs typeface="Times New Roman" pitchFamily="18" charset="0"/>
                        </a:rPr>
                        <a:t>Пример</a:t>
                      </a:r>
                      <a:endParaRPr lang="ru-RU" sz="2400" b="0" cap="none" spc="0" dirty="0">
                        <a:ln>
                          <a:noFill/>
                        </a:ln>
                        <a:solidFill>
                          <a:schemeClr val="tx1"/>
                        </a:solidFill>
                        <a:effectLst/>
                        <a:latin typeface="Times New Roman" pitchFamily="18" charset="0"/>
                        <a:cs typeface="Times New Roman" pitchFamily="18" charset="0"/>
                      </a:endParaRPr>
                    </a:p>
                  </a:txBody>
                  <a:tcPr/>
                </a:tc>
                <a:tc>
                  <a:txBody>
                    <a:bodyPr/>
                    <a:lstStyle/>
                    <a:p>
                      <a:r>
                        <a:rPr lang="ru-RU" sz="2400" b="0" cap="none" spc="0" dirty="0" smtClean="0">
                          <a:ln>
                            <a:noFill/>
                          </a:ln>
                          <a:solidFill>
                            <a:schemeClr val="tx1"/>
                          </a:solidFill>
                          <a:effectLst/>
                          <a:latin typeface="Times New Roman" pitchFamily="18" charset="0"/>
                          <a:cs typeface="Times New Roman" pitchFamily="18" charset="0"/>
                        </a:rPr>
                        <a:t>Роль в тексте</a:t>
                      </a:r>
                      <a:endParaRPr lang="ru-RU" sz="2400" b="0" cap="none" spc="0" dirty="0">
                        <a:ln>
                          <a:noFill/>
                        </a:ln>
                        <a:solidFill>
                          <a:schemeClr val="tx1"/>
                        </a:solidFill>
                        <a:effectLst/>
                        <a:latin typeface="Times New Roman" pitchFamily="18" charset="0"/>
                        <a:cs typeface="Times New Roman" pitchFamily="18" charset="0"/>
                      </a:endParaRPr>
                    </a:p>
                  </a:txBody>
                  <a:tcPr/>
                </a:tc>
              </a:tr>
              <a:tr h="41023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latin typeface="Times New Roman" pitchFamily="18" charset="0"/>
                          <a:cs typeface="Times New Roman" pitchFamily="18" charset="0"/>
                        </a:rPr>
                        <a:t>Книжные</a:t>
                      </a:r>
                      <a:r>
                        <a:rPr lang="ru-RU" sz="2400" baseline="0" dirty="0" smtClean="0">
                          <a:latin typeface="Times New Roman" pitchFamily="18" charset="0"/>
                          <a:cs typeface="Times New Roman" pitchFamily="18" charset="0"/>
                        </a:rPr>
                        <a:t> слова высокого стиля речи </a:t>
                      </a:r>
                      <a:r>
                        <a:rPr lang="ru-RU" sz="2400" dirty="0" smtClean="0">
                          <a:latin typeface="Times New Roman" pitchFamily="18" charset="0"/>
                          <a:cs typeface="Times New Roman" pitchFamily="18" charset="0"/>
                        </a:rPr>
                        <a:t>получают</a:t>
                      </a:r>
                      <a:r>
                        <a:rPr lang="ru-RU" sz="2400" baseline="0" dirty="0" smtClean="0">
                          <a:latin typeface="Times New Roman" pitchFamily="18" charset="0"/>
                          <a:cs typeface="Times New Roman" pitchFamily="18" charset="0"/>
                        </a:rPr>
                        <a:t> новый </a:t>
                      </a:r>
                      <a:r>
                        <a:rPr lang="ru-RU" sz="2400" dirty="0" smtClean="0">
                          <a:latin typeface="Times New Roman" pitchFamily="18" charset="0"/>
                          <a:cs typeface="Times New Roman" pitchFamily="18" charset="0"/>
                        </a:rPr>
                        <a:t>качественно-эмоциональный оттенок в данном контексте.</a:t>
                      </a:r>
                    </a:p>
                    <a:p>
                      <a:endParaRPr lang="ru-RU" sz="2400" dirty="0">
                        <a:latin typeface="Times New Roman" pitchFamily="18" charset="0"/>
                        <a:cs typeface="Times New Roman" pitchFamily="18" charset="0"/>
                      </a:endParaRPr>
                    </a:p>
                  </a:txBody>
                  <a:tcPr/>
                </a:tc>
                <a:tc>
                  <a:txBody>
                    <a:bodyPr/>
                    <a:lstStyle/>
                    <a:p>
                      <a:r>
                        <a:rPr lang="ru-RU" sz="2400" dirty="0" smtClean="0">
                          <a:latin typeface="Times New Roman" pitchFamily="18" charset="0"/>
                          <a:cs typeface="Times New Roman" pitchFamily="18" charset="0"/>
                        </a:rPr>
                        <a:t>Час расплаты никого не минует!.. Справедливость восторжествовала! Да здравствует справедливость! </a:t>
                      </a:r>
                      <a:endParaRPr lang="ru-RU" sz="2400" dirty="0">
                        <a:latin typeface="Times New Roman" pitchFamily="18" charset="0"/>
                        <a:cs typeface="Times New Roman" pitchFamily="18" charset="0"/>
                      </a:endParaRPr>
                    </a:p>
                  </a:txBody>
                  <a:tcPr/>
                </a:tc>
                <a:tc>
                  <a:txBody>
                    <a:bodyPr/>
                    <a:lstStyle/>
                    <a:p>
                      <a:r>
                        <a:rPr lang="ru-RU" sz="2400" dirty="0" smtClean="0">
                          <a:latin typeface="Times New Roman" pitchFamily="18" charset="0"/>
                          <a:cs typeface="Times New Roman" pitchFamily="18" charset="0"/>
                        </a:rPr>
                        <a:t>Железная Кнопка использует книжные слова, призывая </a:t>
                      </a:r>
                      <a:r>
                        <a:rPr lang="ru-RU" sz="2400" baseline="0" dirty="0" smtClean="0">
                          <a:latin typeface="Times New Roman" pitchFamily="18" charset="0"/>
                          <a:cs typeface="Times New Roman" pitchFamily="18" charset="0"/>
                        </a:rPr>
                        <a:t> к справедливости, что противоречит реальности и отражает её желание  переложить ответственность за жестокое отношение к Ленке на Сомова, сохранив тем самым своё лидерство в классе.</a:t>
                      </a:r>
                      <a:r>
                        <a:rPr lang="ru-RU"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752600"/>
          </a:xfrm>
        </p:spPr>
        <p:style>
          <a:lnRef idx="1">
            <a:schemeClr val="dk1"/>
          </a:lnRef>
          <a:fillRef idx="2">
            <a:schemeClr val="dk1"/>
          </a:fillRef>
          <a:effectRef idx="1">
            <a:schemeClr val="dk1"/>
          </a:effectRef>
          <a:fontRef idx="minor">
            <a:schemeClr val="dk1"/>
          </a:fontRef>
        </p:style>
        <p:txBody>
          <a:bodyPr>
            <a:noAutofit/>
          </a:bodyPr>
          <a:lstStyle/>
          <a:p>
            <a:r>
              <a:rPr lang="ru-RU" sz="2400" b="1" dirty="0" smtClean="0">
                <a:latin typeface="Times New Roman" pitchFamily="18" charset="0"/>
                <a:cs typeface="Times New Roman" pitchFamily="18" charset="0"/>
              </a:rPr>
              <a:t>Задание 3  группы. Найдите примеры экспрессивной лексики со сниженной стилистической окраской в предложениях № 52-55. Какое звучание она</a:t>
            </a:r>
            <a:r>
              <a:rPr lang="ru-RU" sz="2400" b="1" dirty="0" smtClean="0">
                <a:solidFill>
                  <a:srgbClr val="000000"/>
                </a:solidFill>
                <a:latin typeface="Times New Roman"/>
                <a:ea typeface="Calibri"/>
                <a:cs typeface="Times New Roman"/>
              </a:rPr>
              <a:t> придаёт высказыванию Ленки: возвышенное или, наоборот, сниженное?</a:t>
            </a:r>
            <a:endParaRPr lang="ru-RU" sz="2400" dirty="0">
              <a:latin typeface="Times New Roman" pitchFamily="18" charset="0"/>
              <a:cs typeface="Times New Roman" pitchFamily="18" charset="0"/>
            </a:endParaRPr>
          </a:p>
        </p:txBody>
      </p:sp>
      <p:graphicFrame>
        <p:nvGraphicFramePr>
          <p:cNvPr id="5" name="Содержимое 4"/>
          <p:cNvGraphicFramePr>
            <a:graphicFrameLocks noGrp="1"/>
          </p:cNvGraphicFramePr>
          <p:nvPr>
            <p:ph idx="1"/>
          </p:nvPr>
        </p:nvGraphicFramePr>
        <p:xfrm>
          <a:off x="304800" y="1752600"/>
          <a:ext cx="8610600" cy="4724400"/>
        </p:xfrm>
        <a:graphic>
          <a:graphicData uri="http://schemas.openxmlformats.org/drawingml/2006/table">
            <a:tbl>
              <a:tblPr firstRow="1" bandRow="1">
                <a:tableStyleId>{ED083AE6-46FA-4A59-8FB0-9F97EB10719F}</a:tableStyleId>
              </a:tblPr>
              <a:tblGrid>
                <a:gridCol w="3189111"/>
                <a:gridCol w="2551289"/>
                <a:gridCol w="2870200"/>
              </a:tblGrid>
              <a:tr h="15446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b="0" dirty="0" smtClean="0">
                          <a:latin typeface="Times New Roman" pitchFamily="18" charset="0"/>
                          <a:cs typeface="Times New Roman" pitchFamily="18" charset="0"/>
                        </a:rPr>
                        <a:t>Просторечная</a:t>
                      </a:r>
                      <a:r>
                        <a:rPr lang="ru-RU" sz="2400" b="0" baseline="0" dirty="0" smtClean="0">
                          <a:latin typeface="Times New Roman" pitchFamily="18" charset="0"/>
                          <a:cs typeface="Times New Roman" pitchFamily="18" charset="0"/>
                        </a:rPr>
                        <a:t> лексика в </a:t>
                      </a:r>
                      <a:r>
                        <a:rPr lang="ru-RU" sz="2400" b="0" dirty="0" smtClean="0">
                          <a:latin typeface="Times New Roman" pitchFamily="18" charset="0"/>
                          <a:cs typeface="Times New Roman" pitchFamily="18" charset="0"/>
                        </a:rPr>
                        <a:t>переносном употреблении</a:t>
                      </a:r>
                    </a:p>
                  </a:txBody>
                  <a:tcPr marL="86360" marR="86360"/>
                </a:tc>
                <a:tc>
                  <a:txBody>
                    <a:bodyPr/>
                    <a:lstStyle/>
                    <a:p>
                      <a:r>
                        <a:rPr lang="ru-RU" sz="2400" b="0" cap="none" spc="0" dirty="0" smtClean="0">
                          <a:ln>
                            <a:noFill/>
                          </a:ln>
                          <a:solidFill>
                            <a:schemeClr val="tx1"/>
                          </a:solidFill>
                          <a:effectLst/>
                          <a:latin typeface="Times New Roman" pitchFamily="18" charset="0"/>
                          <a:cs typeface="Times New Roman" pitchFamily="18" charset="0"/>
                        </a:rPr>
                        <a:t>Пример</a:t>
                      </a:r>
                      <a:endParaRPr lang="ru-RU" sz="2400" b="0" cap="none" spc="0" dirty="0">
                        <a:ln>
                          <a:noFill/>
                        </a:ln>
                        <a:solidFill>
                          <a:schemeClr val="tx1"/>
                        </a:solidFill>
                        <a:effectLst/>
                        <a:latin typeface="Times New Roman" pitchFamily="18" charset="0"/>
                        <a:cs typeface="Times New Roman" pitchFamily="18" charset="0"/>
                      </a:endParaRPr>
                    </a:p>
                  </a:txBody>
                  <a:tcPr marL="86360" marR="86360"/>
                </a:tc>
                <a:tc>
                  <a:txBody>
                    <a:bodyPr/>
                    <a:lstStyle/>
                    <a:p>
                      <a:r>
                        <a:rPr lang="ru-RU" sz="2400" b="0" cap="none" spc="0" dirty="0" smtClean="0">
                          <a:ln>
                            <a:noFill/>
                          </a:ln>
                          <a:solidFill>
                            <a:schemeClr val="tx1"/>
                          </a:solidFill>
                          <a:effectLst/>
                          <a:latin typeface="Times New Roman" pitchFamily="18" charset="0"/>
                          <a:cs typeface="Times New Roman" pitchFamily="18" charset="0"/>
                        </a:rPr>
                        <a:t>Роль в тексте</a:t>
                      </a:r>
                      <a:endParaRPr lang="ru-RU" sz="2400" b="0" cap="none" spc="0" dirty="0">
                        <a:ln>
                          <a:noFill/>
                        </a:ln>
                        <a:solidFill>
                          <a:schemeClr val="tx1"/>
                        </a:solidFill>
                        <a:effectLst/>
                        <a:latin typeface="Times New Roman" pitchFamily="18" charset="0"/>
                        <a:cs typeface="Times New Roman" pitchFamily="18" charset="0"/>
                      </a:endParaRPr>
                    </a:p>
                  </a:txBody>
                  <a:tcPr marL="86360" marR="86360"/>
                </a:tc>
              </a:tr>
              <a:tr h="3179774">
                <a:tc>
                  <a:txBody>
                    <a:bodyPr/>
                    <a:lstStyle/>
                    <a:p>
                      <a:endParaRPr lang="ru-RU" dirty="0"/>
                    </a:p>
                  </a:txBody>
                  <a:tcPr marL="86360" marR="86360"/>
                </a:tc>
                <a:tc>
                  <a:txBody>
                    <a:bodyPr/>
                    <a:lstStyle/>
                    <a:p>
                      <a:endParaRPr lang="ru-RU" dirty="0"/>
                    </a:p>
                  </a:txBody>
                  <a:tcPr marL="86360" marR="86360"/>
                </a:tc>
                <a:tc>
                  <a:txBody>
                    <a:bodyPr/>
                    <a:lstStyle/>
                    <a:p>
                      <a:endParaRPr lang="ru-RU" dirty="0"/>
                    </a:p>
                  </a:txBody>
                  <a:tcPr marL="86360" marR="86360"/>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style>
          <a:lnRef idx="1">
            <a:schemeClr val="dk1"/>
          </a:lnRef>
          <a:fillRef idx="2">
            <a:schemeClr val="dk1"/>
          </a:fillRef>
          <a:effectRef idx="1">
            <a:schemeClr val="dk1"/>
          </a:effectRef>
          <a:fontRef idx="minor">
            <a:schemeClr val="dk1"/>
          </a:fontRef>
        </p:style>
        <p:txBody>
          <a:bodyPr>
            <a:noAutofit/>
          </a:bodyPr>
          <a:lstStyle/>
          <a:p>
            <a:r>
              <a:rPr lang="ru-RU" sz="2400" b="1" dirty="0" smtClean="0">
                <a:latin typeface="Times New Roman" pitchFamily="18" charset="0"/>
                <a:cs typeface="Times New Roman" pitchFamily="18" charset="0"/>
              </a:rPr>
              <a:t>Задание 3 группы. Найдите примеры экспрессивной лексики со сниженной стилистической окраской в предложениях № 52-55. Какое звучание она</a:t>
            </a:r>
            <a:r>
              <a:rPr lang="ru-RU" sz="2400" b="1" dirty="0" smtClean="0">
                <a:solidFill>
                  <a:srgbClr val="000000"/>
                </a:solidFill>
                <a:latin typeface="Times New Roman"/>
                <a:ea typeface="Calibri"/>
                <a:cs typeface="Times New Roman"/>
              </a:rPr>
              <a:t> придаёт высказыванию Ленки: возвышенное или, наоборот, сниженное?</a:t>
            </a:r>
            <a:endParaRPr lang="ru-RU" sz="2400" b="1" dirty="0">
              <a:latin typeface="Times New Roman" pitchFamily="18" charset="0"/>
              <a:cs typeface="Times New Roman" pitchFamily="18" charset="0"/>
            </a:endParaRPr>
          </a:p>
        </p:txBody>
      </p:sp>
      <p:graphicFrame>
        <p:nvGraphicFramePr>
          <p:cNvPr id="5" name="Содержимое 4"/>
          <p:cNvGraphicFramePr>
            <a:graphicFrameLocks noGrp="1"/>
          </p:cNvGraphicFramePr>
          <p:nvPr>
            <p:ph idx="1"/>
          </p:nvPr>
        </p:nvGraphicFramePr>
        <p:xfrm>
          <a:off x="1" y="1600200"/>
          <a:ext cx="9143999" cy="5387451"/>
        </p:xfrm>
        <a:graphic>
          <a:graphicData uri="http://schemas.openxmlformats.org/drawingml/2006/table">
            <a:tbl>
              <a:tblPr firstRow="1" bandRow="1">
                <a:tableStyleId>{ED083AE6-46FA-4A59-8FB0-9F97EB10719F}</a:tableStyleId>
              </a:tblPr>
              <a:tblGrid>
                <a:gridCol w="2344615"/>
                <a:gridCol w="2422769"/>
                <a:gridCol w="4376615"/>
              </a:tblGrid>
              <a:tr h="1059069">
                <a:tc>
                  <a:txBody>
                    <a:bodyPr/>
                    <a:lstStyle/>
                    <a:p>
                      <a:r>
                        <a:rPr lang="ru-RU" sz="1800" b="1" dirty="0" smtClean="0">
                          <a:latin typeface="Times New Roman" pitchFamily="18" charset="0"/>
                          <a:cs typeface="Times New Roman" pitchFamily="18" charset="0"/>
                        </a:rPr>
                        <a:t>Просторечная</a:t>
                      </a:r>
                      <a:r>
                        <a:rPr lang="ru-RU" sz="1800" b="1" baseline="0" dirty="0" smtClean="0">
                          <a:latin typeface="Times New Roman" pitchFamily="18" charset="0"/>
                          <a:cs typeface="Times New Roman" pitchFamily="18" charset="0"/>
                        </a:rPr>
                        <a:t> лексика в </a:t>
                      </a:r>
                      <a:r>
                        <a:rPr lang="ru-RU" sz="1800" b="1" dirty="0" smtClean="0">
                          <a:latin typeface="Times New Roman" pitchFamily="18" charset="0"/>
                          <a:cs typeface="Times New Roman" pitchFamily="18" charset="0"/>
                        </a:rPr>
                        <a:t>переносном употреблении</a:t>
                      </a:r>
                      <a:endParaRPr lang="ru-RU" sz="1800" b="1" dirty="0">
                        <a:latin typeface="Times New Roman" pitchFamily="18" charset="0"/>
                        <a:cs typeface="Times New Roman" pitchFamily="18" charset="0"/>
                      </a:endParaRPr>
                    </a:p>
                  </a:txBody>
                  <a:tcPr/>
                </a:tc>
                <a:tc>
                  <a:txBody>
                    <a:bodyPr/>
                    <a:lstStyle/>
                    <a:p>
                      <a:r>
                        <a:rPr lang="ru-RU" sz="2000" b="0" cap="none" spc="0" dirty="0" smtClean="0">
                          <a:ln>
                            <a:noFill/>
                          </a:ln>
                          <a:solidFill>
                            <a:schemeClr val="tx1"/>
                          </a:solidFill>
                          <a:effectLst/>
                          <a:latin typeface="Times New Roman" pitchFamily="18" charset="0"/>
                          <a:cs typeface="Times New Roman" pitchFamily="18" charset="0"/>
                        </a:rPr>
                        <a:t>Пример</a:t>
                      </a:r>
                      <a:endParaRPr lang="ru-RU" sz="2000" b="0" cap="none" spc="0" dirty="0">
                        <a:ln>
                          <a:noFill/>
                        </a:ln>
                        <a:solidFill>
                          <a:schemeClr val="tx1"/>
                        </a:solidFill>
                        <a:effectLst/>
                        <a:latin typeface="Times New Roman" pitchFamily="18" charset="0"/>
                        <a:cs typeface="Times New Roman" pitchFamily="18" charset="0"/>
                      </a:endParaRPr>
                    </a:p>
                  </a:txBody>
                  <a:tcPr/>
                </a:tc>
                <a:tc>
                  <a:txBody>
                    <a:bodyPr/>
                    <a:lstStyle/>
                    <a:p>
                      <a:r>
                        <a:rPr lang="ru-RU" sz="2000" b="0" cap="none" spc="0" dirty="0" smtClean="0">
                          <a:ln>
                            <a:noFill/>
                          </a:ln>
                          <a:solidFill>
                            <a:schemeClr val="tx1"/>
                          </a:solidFill>
                          <a:effectLst/>
                          <a:latin typeface="Times New Roman" pitchFamily="18" charset="0"/>
                          <a:cs typeface="Times New Roman" pitchFamily="18" charset="0"/>
                        </a:rPr>
                        <a:t>Роль в тексте</a:t>
                      </a:r>
                      <a:endParaRPr lang="ru-RU" sz="2000" b="0" cap="none" spc="0" dirty="0">
                        <a:ln>
                          <a:noFill/>
                        </a:ln>
                        <a:solidFill>
                          <a:schemeClr val="tx1"/>
                        </a:solidFill>
                        <a:effectLst/>
                        <a:latin typeface="Times New Roman" pitchFamily="18" charset="0"/>
                        <a:cs typeface="Times New Roman" pitchFamily="18" charset="0"/>
                      </a:endParaRPr>
                    </a:p>
                  </a:txBody>
                  <a:tcPr/>
                </a:tc>
              </a:tr>
              <a:tr h="4198731">
                <a:tc>
                  <a:txBody>
                    <a:bodyPr/>
                    <a:lstStyle/>
                    <a:p>
                      <a:r>
                        <a:rPr lang="ru-RU" sz="2400" dirty="0" smtClean="0">
                          <a:latin typeface="Times New Roman" pitchFamily="18" charset="0"/>
                          <a:cs typeface="Times New Roman" pitchFamily="18" charset="0"/>
                        </a:rPr>
                        <a:t>Просторечные в основном значении,  эти слова получают</a:t>
                      </a:r>
                      <a:r>
                        <a:rPr lang="ru-RU" sz="2400" baseline="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качественно-эмоциональный оттенок при переносном употреблении. </a:t>
                      </a:r>
                    </a:p>
                    <a:p>
                      <a:endParaRPr lang="ru-RU" sz="2400" dirty="0"/>
                    </a:p>
                  </a:txBody>
                  <a:tcPr/>
                </a:tc>
                <a:tc>
                  <a:txBody>
                    <a:bodyPr/>
                    <a:lstStyle/>
                    <a:p>
                      <a:r>
                        <a:rPr lang="ru-RU" sz="2400" dirty="0" smtClean="0">
                          <a:latin typeface="Times New Roman" pitchFamily="18" charset="0"/>
                          <a:cs typeface="Times New Roman" pitchFamily="18" charset="0"/>
                        </a:rPr>
                        <a:t>Я была на костре, – ответила Ленка. – И по улице меня гоняли. А я никогда никого не буду гонять… И никогда никого не буду травить. Хоть убейте! </a:t>
                      </a:r>
                      <a:endParaRPr lang="ru-RU" sz="2400" dirty="0"/>
                    </a:p>
                  </a:txBody>
                  <a:tcPr/>
                </a:tc>
                <a:tc>
                  <a:txBody>
                    <a:bodyPr/>
                    <a:lstStyle/>
                    <a:p>
                      <a:r>
                        <a:rPr lang="ru-RU" sz="2400" dirty="0" smtClean="0"/>
                        <a:t>«</a:t>
                      </a:r>
                      <a:r>
                        <a:rPr lang="ru-RU" sz="2400" dirty="0" smtClean="0">
                          <a:latin typeface="Times New Roman" pitchFamily="18" charset="0"/>
                          <a:cs typeface="Times New Roman" pitchFamily="18" charset="0"/>
                        </a:rPr>
                        <a:t>не буду гонять… не буду травить. Хоть убейте!»  </a:t>
                      </a:r>
                    </a:p>
                    <a:p>
                      <a:r>
                        <a:rPr lang="ru-RU" sz="2400" dirty="0" smtClean="0">
                          <a:latin typeface="Times New Roman" pitchFamily="18" charset="0"/>
                          <a:cs typeface="Times New Roman" pitchFamily="18" charset="0"/>
                        </a:rPr>
                        <a:t>Эти просторечные слова используются автором в переносном смысле  и придают высказыванию возвышенное звучание. Героиня текста, наученная горьким опытом («Я была на костре»), никогда не будет преследовать людей , никогда не причинит им боль.</a:t>
                      </a:r>
                      <a:endParaRPr lang="ru-RU" sz="2400"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a:normAutofit fontScale="47500" lnSpcReduction="20000"/>
          </a:bodyPr>
          <a:lstStyle/>
          <a:p>
            <a:pPr>
              <a:buNone/>
            </a:pPr>
            <a:r>
              <a:rPr lang="ru-RU" sz="5100" b="1" dirty="0" smtClean="0">
                <a:latin typeface="Times New Roman" pitchFamily="18" charset="0"/>
                <a:cs typeface="Times New Roman" pitchFamily="18" charset="0"/>
              </a:rPr>
              <a:t>Текст</a:t>
            </a:r>
          </a:p>
          <a:p>
            <a:pPr>
              <a:buNone/>
            </a:pPr>
            <a:r>
              <a:rPr lang="ru-RU" sz="4200" dirty="0" smtClean="0">
                <a:latin typeface="Times New Roman" pitchFamily="18" charset="0"/>
                <a:cs typeface="Times New Roman" pitchFamily="18" charset="0"/>
              </a:rPr>
              <a:t>      (1)А Димка тем временем сообразил, что все про него забыли, проскользнул по стенке за спинами ребят к двери, взялся за ее ручку, осторожно нажал, чтобы открыть без скрипа и сбежать… (2)Ах, как ему хотелось исчезнуть именно сейчас, пока Ленка не уехала, а потом, когда она уедет, когда он не будет видеть ее осуждающих глаз, он что-нибудь придумает, обязательно придумает… (3)В последний момент он оглянулся, столкнулся взглядом с Ленкой и замер.</a:t>
            </a:r>
          </a:p>
          <a:p>
            <a:pPr>
              <a:buNone/>
            </a:pPr>
            <a:r>
              <a:rPr lang="ru-RU" sz="4200" dirty="0" smtClean="0">
                <a:latin typeface="Times New Roman" pitchFamily="18" charset="0"/>
                <a:cs typeface="Times New Roman" pitchFamily="18" charset="0"/>
              </a:rPr>
              <a:t>    (4)Он стоял один у стены, опустив глаза.</a:t>
            </a:r>
          </a:p>
          <a:p>
            <a:pPr>
              <a:buNone/>
            </a:pPr>
            <a:r>
              <a:rPr lang="ru-RU" sz="4200" dirty="0" smtClean="0">
                <a:latin typeface="Times New Roman" pitchFamily="18" charset="0"/>
                <a:cs typeface="Times New Roman" pitchFamily="18" charset="0"/>
              </a:rPr>
              <a:t>     – (5) Посмотри на него! – сказала Железная Кнопка Ленке. (6)Голос у нее задрожал от негодования. –  (7)Даже глаз не может поднять!</a:t>
            </a:r>
          </a:p>
          <a:p>
            <a:pPr>
              <a:buNone/>
            </a:pPr>
            <a:r>
              <a:rPr lang="ru-RU" sz="3800" dirty="0" smtClean="0">
                <a:latin typeface="Times New Roman" pitchFamily="18" charset="0"/>
                <a:cs typeface="Times New Roman" pitchFamily="18" charset="0"/>
              </a:rPr>
              <a:t>   </a:t>
            </a:r>
            <a:r>
              <a:rPr lang="ru-RU" sz="5100" dirty="0" smtClean="0">
                <a:latin typeface="Times New Roman" pitchFamily="18" charset="0"/>
                <a:cs typeface="Times New Roman" pitchFamily="18" charset="0"/>
              </a:rPr>
              <a:t>  – (8)Да, незавидная картинка, – сказал Васильев. – (9)Облез малость.</a:t>
            </a:r>
          </a:p>
          <a:p>
            <a:pPr>
              <a:buNone/>
            </a:pPr>
            <a:r>
              <a:rPr lang="ru-RU" sz="5100" dirty="0" smtClean="0">
                <a:latin typeface="Times New Roman" pitchFamily="18" charset="0"/>
                <a:cs typeface="Times New Roman" pitchFamily="18" charset="0"/>
              </a:rPr>
              <a:t>    (10)Ленка медленно приближалась к Димке.</a:t>
            </a:r>
          </a:p>
          <a:p>
            <a:pPr>
              <a:buNone/>
            </a:pPr>
            <a:r>
              <a:rPr lang="ru-RU" sz="5100" dirty="0" smtClean="0">
                <a:latin typeface="Times New Roman" pitchFamily="18" charset="0"/>
                <a:cs typeface="Times New Roman" pitchFamily="18" charset="0"/>
              </a:rPr>
              <a:t>    (11)Железная Кнопка шла рядом с Ленкой, говорила ей:</a:t>
            </a:r>
          </a:p>
          <a:p>
            <a:pPr>
              <a:buNone/>
            </a:pPr>
            <a:r>
              <a:rPr lang="ru-RU" sz="5100" dirty="0" smtClean="0">
                <a:latin typeface="Times New Roman" pitchFamily="18" charset="0"/>
                <a:cs typeface="Times New Roman" pitchFamily="18" charset="0"/>
              </a:rPr>
              <a:t>    – (12)Я понимаю, тебе трудно…  (13)Ты ему верила… зато теперь увидела его истинное лицо!</a:t>
            </a:r>
          </a:p>
          <a:p>
            <a:pPr>
              <a:buNone/>
            </a:pPr>
            <a:r>
              <a:rPr lang="ru-RU" sz="5100" dirty="0" smtClean="0">
                <a:latin typeface="Times New Roman" pitchFamily="18" charset="0"/>
                <a:cs typeface="Times New Roman" pitchFamily="18" charset="0"/>
              </a:rPr>
              <a:t>    (14)Ленка подошла к Димке вплотную – стоило ей протянуть руку, и она дотронулась бы до его плеча.</a:t>
            </a:r>
          </a:p>
          <a:p>
            <a:pPr>
              <a:buNone/>
            </a:pPr>
            <a:r>
              <a:rPr lang="ru-RU" sz="5100" dirty="0" smtClean="0">
                <a:latin typeface="Times New Roman" pitchFamily="18" charset="0"/>
                <a:cs typeface="Times New Roman" pitchFamily="18" charset="0"/>
              </a:rPr>
              <a:t>    –  (15)Садани его по роже! – крикнул Лохматый.</a:t>
            </a:r>
          </a:p>
          <a:p>
            <a:pPr>
              <a:buNone/>
            </a:pPr>
            <a:r>
              <a:rPr lang="ru-RU" sz="5100" dirty="0" smtClean="0">
                <a:latin typeface="Times New Roman" pitchFamily="18" charset="0"/>
                <a:cs typeface="Times New Roman" pitchFamily="18" charset="0"/>
              </a:rPr>
              <a:t>    (16)Димка резко повернулся к Ленке спиной.</a:t>
            </a:r>
          </a:p>
          <a:p>
            <a:pPr>
              <a:buNone/>
            </a:pPr>
            <a:r>
              <a:rPr lang="ru-RU" sz="5100" dirty="0" smtClean="0"/>
              <a:t> </a:t>
            </a: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style>
          <a:lnRef idx="1">
            <a:schemeClr val="accent5"/>
          </a:lnRef>
          <a:fillRef idx="2">
            <a:schemeClr val="accent5"/>
          </a:fillRef>
          <a:effectRef idx="1">
            <a:schemeClr val="accent5"/>
          </a:effectRef>
          <a:fontRef idx="minor">
            <a:schemeClr val="dk1"/>
          </a:fontRef>
        </p:style>
        <p:txBody>
          <a:bodyPr>
            <a:normAutofit fontScale="62500" lnSpcReduction="20000"/>
          </a:bodyPr>
          <a:lstStyle/>
          <a:p>
            <a:pPr>
              <a:buNone/>
            </a:pPr>
            <a:r>
              <a:rPr lang="ru-RU" dirty="0" smtClean="0">
                <a:latin typeface="Times New Roman" pitchFamily="18" charset="0"/>
                <a:cs typeface="Times New Roman" pitchFamily="18" charset="0"/>
              </a:rPr>
              <a:t>Сочинение – итог работы на уроке.</a:t>
            </a:r>
          </a:p>
          <a:p>
            <a:pPr>
              <a:buNone/>
            </a:pPr>
            <a:r>
              <a:rPr lang="ru-RU" dirty="0" smtClean="0">
                <a:latin typeface="Times New Roman" pitchFamily="18" charset="0"/>
                <a:cs typeface="Times New Roman" pitchFamily="18" charset="0"/>
              </a:rPr>
              <a:t>             «Употребление экспрессивной лексики создаёт возможность лаконично выразить отношение говорящего к высказываемому», - утверждает    Д. Розенталь. Нельзя не согласиться с этим высказыванием, потому что подобная лексика является способом выражения авторского замысла в произведении, его чувств, оценок, помогает ему  проявить  суть характеров героев. В тексте В. </a:t>
            </a:r>
            <a:r>
              <a:rPr lang="ru-RU" dirty="0" err="1" smtClean="0">
                <a:latin typeface="Times New Roman" pitchFamily="18" charset="0"/>
                <a:cs typeface="Times New Roman" pitchFamily="18" charset="0"/>
              </a:rPr>
              <a:t>Железникова</a:t>
            </a:r>
            <a:r>
              <a:rPr lang="ru-RU" dirty="0" smtClean="0">
                <a:latin typeface="Times New Roman" pitchFamily="18" charset="0"/>
                <a:cs typeface="Times New Roman" pitchFamily="18" charset="0"/>
              </a:rPr>
              <a:t> много примеров экспрессивно-эмоциональной лексики (фамильярной, неодобрительной, уничижительной,  иронической, грубой). Убедимся в этом.</a:t>
            </a:r>
          </a:p>
          <a:p>
            <a:pPr>
              <a:buNone/>
            </a:pPr>
            <a:r>
              <a:rPr lang="ru-RU" dirty="0" smtClean="0">
                <a:latin typeface="Times New Roman" pitchFamily="18" charset="0"/>
                <a:cs typeface="Times New Roman" pitchFamily="18" charset="0"/>
              </a:rPr>
              <a:t>            Так,  в предложениях 9 и 15 («Облез малость. Садани его по роже!») использованы слова , находящиеся за пределами литературной нормы, с ярко выраженной сниженной стилистической окраской: пренебрежительной, грубой, бранной.  В последней фразе звучит грубый призыв к насилию, к расправе с Димкой, которого  не только исключили из списка друзей, но и готовы жестоко наказать.</a:t>
            </a:r>
          </a:p>
          <a:p>
            <a:pPr>
              <a:buNone/>
            </a:pPr>
            <a:r>
              <a:rPr lang="ru-RU" dirty="0" smtClean="0">
                <a:latin typeface="Times New Roman" pitchFamily="18" charset="0"/>
                <a:cs typeface="Times New Roman" pitchFamily="18" charset="0"/>
              </a:rPr>
              <a:t>          А в предложениях  «Час расплаты никого не минует!..                Справедливость восторжествовала!     Да здравствует справедливость!»  используются  книжные слова высокого стиля речи, но здесь они получают новый эмоциональный оттенок – сниженный. Железная Кнопка использует их, призывая  к справедливости, что противоречит реальности и отражает её желание  переложить ответственность за жестокое отношение к Ленке на Сомова, сохранив тем самым своё лидерство в классе.  </a:t>
            </a:r>
          </a:p>
          <a:p>
            <a:pPr>
              <a:buNone/>
            </a:pPr>
            <a:r>
              <a:rPr lang="ru-RU" dirty="0" smtClean="0">
                <a:latin typeface="Times New Roman" pitchFamily="18" charset="0"/>
                <a:cs typeface="Times New Roman" pitchFamily="18" charset="0"/>
              </a:rPr>
              <a:t>              Таким образом, мы видим, что, действительно, экспрессивная лексика помогает кратко, ёмко выразить отношение «говорящего к высказываемому».  В данном тексте подобная лексика и персонажей характеризует, и авторскую позицию  - осуждение жестокости ребят.</a:t>
            </a:r>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ln>
            <a:solidFill>
              <a:schemeClr val="accent1">
                <a:lumMod val="25000"/>
              </a:schemeClr>
            </a:solidFill>
          </a:ln>
        </p:spPr>
        <p:txBody>
          <a:bodyPr/>
          <a:lstStyle/>
          <a:p>
            <a:pPr>
              <a:buNone/>
            </a:pPr>
            <a:r>
              <a:rPr lang="ru-RU" b="1" dirty="0" smtClean="0">
                <a:latin typeface="Arial Black" pitchFamily="34" charset="0"/>
              </a:rPr>
              <a:t>   Объясните, как вы понимаете смысл заключительных предложений текста: </a:t>
            </a:r>
          </a:p>
          <a:p>
            <a:pPr>
              <a:buNone/>
            </a:pPr>
            <a:r>
              <a:rPr lang="ru-RU" b="1" i="1" dirty="0" smtClean="0">
                <a:latin typeface="Arial Black" pitchFamily="34" charset="0"/>
              </a:rPr>
              <a:t>" Я была на костре, - ответила Ленка. – И по улице меня гоняли. А я никогда никого не буду травить. Хоть убейте!»</a:t>
            </a:r>
            <a:endParaRPr lang="ru-RU" i="1" dirty="0">
              <a:latin typeface="Arial Black"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Подчёркиваем ключевые слова</a:t>
            </a:r>
            <a:endParaRPr lang="ru-RU" b="1" dirty="0"/>
          </a:p>
        </p:txBody>
      </p:sp>
      <p:sp>
        <p:nvSpPr>
          <p:cNvPr id="3" name="Содержимое 2"/>
          <p:cNvSpPr>
            <a:spLocks noGrp="1"/>
          </p:cNvSpPr>
          <p:nvPr>
            <p:ph idx="1"/>
          </p:nvPr>
        </p:nvSpPr>
        <p:spPr>
          <a:ln>
            <a:solidFill>
              <a:schemeClr val="accent1">
                <a:lumMod val="50000"/>
              </a:schemeClr>
            </a:solidFill>
          </a:ln>
        </p:spPr>
        <p:txBody>
          <a:bodyPr/>
          <a:lstStyle/>
          <a:p>
            <a:pPr>
              <a:buNone/>
            </a:pPr>
            <a:r>
              <a:rPr lang="ru-RU" b="1" i="1" dirty="0" smtClean="0">
                <a:latin typeface="Arial Black" pitchFamily="34" charset="0"/>
              </a:rPr>
              <a:t>   " Я </a:t>
            </a:r>
            <a:r>
              <a:rPr lang="ru-RU" b="1" i="1" u="sng" dirty="0" smtClean="0">
                <a:latin typeface="Arial Black" pitchFamily="34" charset="0"/>
              </a:rPr>
              <a:t>была на костре</a:t>
            </a:r>
            <a:r>
              <a:rPr lang="ru-RU" b="1" i="1" dirty="0" smtClean="0">
                <a:latin typeface="Arial Black" pitchFamily="34" charset="0"/>
              </a:rPr>
              <a:t>, - ответила Ленка. – И по </a:t>
            </a:r>
            <a:r>
              <a:rPr lang="ru-RU" b="1" i="1" u="sng" dirty="0" smtClean="0">
                <a:latin typeface="Arial Black" pitchFamily="34" charset="0"/>
              </a:rPr>
              <a:t>улице меня гоняли</a:t>
            </a:r>
            <a:r>
              <a:rPr lang="ru-RU" b="1" i="1" dirty="0" smtClean="0">
                <a:latin typeface="Arial Black" pitchFamily="34" charset="0"/>
              </a:rPr>
              <a:t>. А я никогда никого </a:t>
            </a:r>
            <a:r>
              <a:rPr lang="ru-RU" b="1" i="1" u="sng" dirty="0" smtClean="0">
                <a:latin typeface="Arial Black" pitchFamily="34" charset="0"/>
              </a:rPr>
              <a:t>не буду травить</a:t>
            </a:r>
            <a:r>
              <a:rPr lang="ru-RU" b="1" i="1" dirty="0" smtClean="0">
                <a:latin typeface="Arial Black" pitchFamily="34" charset="0"/>
              </a:rPr>
              <a:t>. Хоть убейте!»</a:t>
            </a:r>
            <a:endParaRPr lang="ru-RU" i="1" dirty="0" smtClean="0">
              <a:latin typeface="Arial Black" pitchFamily="34" charset="0"/>
            </a:endParaRPr>
          </a:p>
          <a:p>
            <a:endParaRPr lang="ru-RU" i="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Объясняем смысл цитаты</a:t>
            </a:r>
            <a:endParaRPr lang="ru-RU" b="1" dirty="0"/>
          </a:p>
        </p:txBody>
      </p:sp>
      <p:sp>
        <p:nvSpPr>
          <p:cNvPr id="3" name="Содержимое 2"/>
          <p:cNvSpPr>
            <a:spLocks noGrp="1"/>
          </p:cNvSpPr>
          <p:nvPr>
            <p:ph idx="1"/>
          </p:nvPr>
        </p:nvSpPr>
        <p:spPr>
          <a:ln>
            <a:solidFill>
              <a:schemeClr val="accent1">
                <a:lumMod val="50000"/>
              </a:schemeClr>
            </a:solidFill>
          </a:ln>
        </p:spPr>
        <p:txBody>
          <a:bodyPr>
            <a:normAutofit fontScale="92500" lnSpcReduction="20000"/>
          </a:bodyPr>
          <a:lstStyle/>
          <a:p>
            <a:pPr>
              <a:buNone/>
            </a:pPr>
            <a:r>
              <a:rPr lang="ru-RU" dirty="0" smtClean="0">
                <a:latin typeface="Times New Roman" pitchFamily="18" charset="0"/>
                <a:cs typeface="Times New Roman" pitchFamily="18" charset="0"/>
              </a:rPr>
              <a:t>   Человек, испытавший на себе жестокость со стороны людей, отказывается от мести,  от участия  в травле других.  Ленка уже «горела» на «костре ненависти», она знает, как больно и страшно, когда тебя предают товарищи и самый близкий друг.  И она находит в себе силы, чтобы вступиться за предавшего её Димку, отказывается от мести. Убедимся в этом, обратившись к тексту.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1981200"/>
            <a:ext cx="8534400" cy="4144963"/>
          </a:xfrm>
        </p:spPr>
        <p:style>
          <a:lnRef idx="2">
            <a:schemeClr val="accent2"/>
          </a:lnRef>
          <a:fillRef idx="1">
            <a:schemeClr val="lt1"/>
          </a:fillRef>
          <a:effectRef idx="0">
            <a:schemeClr val="accent2"/>
          </a:effectRef>
          <a:fontRef idx="minor">
            <a:schemeClr val="dk1"/>
          </a:fontRef>
        </p:style>
        <p:txBody>
          <a:bodyPr>
            <a:normAutofit/>
          </a:bodyPr>
          <a:lstStyle/>
          <a:p>
            <a:pPr>
              <a:buNone/>
            </a:pPr>
            <a:r>
              <a:rPr lang="ru-RU" sz="4000" dirty="0" smtClean="0">
                <a:latin typeface="Arial Black" pitchFamily="34" charset="0"/>
              </a:rPr>
              <a:t>  </a:t>
            </a:r>
            <a:r>
              <a:rPr lang="ru-RU" sz="3600" dirty="0" smtClean="0">
                <a:latin typeface="Arial Black" pitchFamily="34" charset="0"/>
              </a:rPr>
              <a:t>Найдите в тексте два примера, подтверждающих наш тезис, определите их роль.</a:t>
            </a:r>
            <a:endParaRPr lang="ru-RU" sz="3600" dirty="0">
              <a:latin typeface="Arial Black"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0" y="0"/>
          <a:ext cx="9144000" cy="7929477"/>
        </p:xfrm>
        <a:graphic>
          <a:graphicData uri="http://schemas.openxmlformats.org/drawingml/2006/table">
            <a:tbl>
              <a:tblPr firstRow="1" bandRow="1">
                <a:tableStyleId>{10A1B5D5-9B99-4C35-A422-299274C87663}</a:tableStyleId>
              </a:tblPr>
              <a:tblGrid>
                <a:gridCol w="5645426"/>
                <a:gridCol w="3498574"/>
              </a:tblGrid>
              <a:tr h="679589">
                <a:tc>
                  <a:txBody>
                    <a:bodyPr/>
                    <a:lstStyle/>
                    <a:p>
                      <a:r>
                        <a:rPr lang="ru-RU" sz="2400" dirty="0" smtClean="0">
                          <a:solidFill>
                            <a:schemeClr val="bg2">
                              <a:lumMod val="50000"/>
                            </a:schemeClr>
                          </a:solidFill>
                        </a:rPr>
                        <a:t>Пример из текста</a:t>
                      </a:r>
                      <a:endParaRPr lang="ru-RU" sz="2400" dirty="0">
                        <a:solidFill>
                          <a:schemeClr val="bg2">
                            <a:lumMod val="50000"/>
                          </a:schemeClr>
                        </a:solidFill>
                        <a:latin typeface="Times New Roman" pitchFamily="18" charset="0"/>
                        <a:cs typeface="Times New Roman" pitchFamily="18" charset="0"/>
                      </a:endParaRPr>
                    </a:p>
                  </a:txBody>
                  <a:tcPr/>
                </a:tc>
                <a:tc>
                  <a:txBody>
                    <a:bodyPr/>
                    <a:lstStyle/>
                    <a:p>
                      <a:r>
                        <a:rPr lang="ru-RU" sz="2400" dirty="0" smtClean="0">
                          <a:solidFill>
                            <a:schemeClr val="bg2">
                              <a:lumMod val="50000"/>
                            </a:schemeClr>
                          </a:solidFill>
                        </a:rPr>
                        <a:t>Роль примера</a:t>
                      </a:r>
                      <a:endParaRPr lang="ru-RU" sz="2400" dirty="0">
                        <a:solidFill>
                          <a:schemeClr val="bg2">
                            <a:lumMod val="50000"/>
                          </a:schemeClr>
                        </a:solidFill>
                        <a:latin typeface="Times New Roman" pitchFamily="18" charset="0"/>
                        <a:cs typeface="Times New Roman" pitchFamily="18" charset="0"/>
                      </a:endParaRPr>
                    </a:p>
                  </a:txBody>
                  <a:tcPr/>
                </a:tc>
              </a:tr>
              <a:tr h="7249888">
                <a:tc>
                  <a:txBody>
                    <a:bodyPr/>
                    <a:lstStyle/>
                    <a:p>
                      <a:r>
                        <a:rPr lang="ru-RU" sz="2400" dirty="0" smtClean="0"/>
                        <a:t>Ах, как ему хотелось исчезнуть именно сейчас, пока Ленка не уехала, а потом, когда она уедет, когда он не будет видеть ее осуждающих глаз, он что-нибудь придумает, обязательно придумает… В последний момент он оглянулся, столкнулся взглядом с Ленкой и замер.  </a:t>
                      </a:r>
                    </a:p>
                    <a:p>
                      <a:pPr>
                        <a:buNone/>
                      </a:pPr>
                      <a:r>
                        <a:rPr lang="ru-RU" sz="2400" dirty="0" smtClean="0"/>
                        <a:t>«Вот и все, – подумала Ленка, – вот Димка и дождался своего конца».     А ребята тянули руки, тянули, и окружили Димку, и оторвали его от стены, и вот-вот он должен был исчезнуть для Ленки в кольце непроходимого леса рук, собственного ужаса и ее торжества и победы.</a:t>
                      </a:r>
                    </a:p>
                    <a:p>
                      <a:pPr>
                        <a:buNone/>
                      </a:pPr>
                      <a:r>
                        <a:rPr lang="ru-RU" sz="2400" dirty="0" smtClean="0"/>
                        <a:t>   </a:t>
                      </a:r>
                    </a:p>
                    <a:p>
                      <a:endParaRPr lang="ru-RU" sz="240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t> В  предложениях  1-4,  16, 34 </a:t>
                      </a:r>
                      <a:r>
                        <a:rPr lang="ru-RU" sz="2400" baseline="0" dirty="0" smtClean="0"/>
                        <a:t> </a:t>
                      </a:r>
                      <a:r>
                        <a:rPr lang="ru-RU" sz="2400" dirty="0" smtClean="0"/>
                        <a:t>мы видим Димку – затравленного всеми, замученного собственной совестью, замирающего под взглядом девочки, которую он предал. Видя его в «кольце непроходимого леса рук» одноклассников, Ленка не  испытывает «торжества и победы». </a:t>
                      </a:r>
                    </a:p>
                    <a:p>
                      <a:endParaRPr lang="ru-RU" sz="2400"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228600"/>
          <a:ext cx="8229600" cy="6400800"/>
        </p:xfrm>
        <a:graphic>
          <a:graphicData uri="http://schemas.openxmlformats.org/drawingml/2006/table">
            <a:tbl>
              <a:tblPr firstRow="1" bandRow="1">
                <a:tableStyleId>{93296810-A885-4BE3-A3E7-6D5BEEA58F35}</a:tableStyleId>
              </a:tblPr>
              <a:tblGrid>
                <a:gridCol w="4114800"/>
                <a:gridCol w="4114800"/>
              </a:tblGrid>
              <a:tr h="873712">
                <a:tc>
                  <a:txBody>
                    <a:bodyPr/>
                    <a:lstStyle/>
                    <a:p>
                      <a:r>
                        <a:rPr lang="ru-RU" sz="3200" dirty="0" smtClean="0">
                          <a:solidFill>
                            <a:schemeClr val="bg2">
                              <a:lumMod val="50000"/>
                            </a:schemeClr>
                          </a:solidFill>
                        </a:rPr>
                        <a:t>Пример из текста</a:t>
                      </a:r>
                      <a:endParaRPr lang="ru-RU" sz="3200" dirty="0">
                        <a:solidFill>
                          <a:schemeClr val="bg2">
                            <a:lumMod val="50000"/>
                          </a:schemeClr>
                        </a:solidFill>
                        <a:latin typeface="Times New Roman" pitchFamily="18" charset="0"/>
                        <a:cs typeface="Times New Roman" pitchFamily="18" charset="0"/>
                      </a:endParaRPr>
                    </a:p>
                  </a:txBody>
                  <a:tcPr/>
                </a:tc>
                <a:tc>
                  <a:txBody>
                    <a:bodyPr/>
                    <a:lstStyle/>
                    <a:p>
                      <a:r>
                        <a:rPr lang="ru-RU" sz="3200" dirty="0" smtClean="0">
                          <a:solidFill>
                            <a:schemeClr val="bg2">
                              <a:lumMod val="50000"/>
                            </a:schemeClr>
                          </a:solidFill>
                        </a:rPr>
                        <a:t>Роль примера</a:t>
                      </a:r>
                      <a:endParaRPr lang="ru-RU" sz="3200" dirty="0">
                        <a:solidFill>
                          <a:schemeClr val="bg2">
                            <a:lumMod val="50000"/>
                          </a:schemeClr>
                        </a:solidFill>
                        <a:latin typeface="Times New Roman" pitchFamily="18" charset="0"/>
                        <a:cs typeface="Times New Roman" pitchFamily="18" charset="0"/>
                      </a:endParaRPr>
                    </a:p>
                  </a:txBody>
                  <a:tcPr/>
                </a:tc>
              </a:tr>
              <a:tr h="5527088">
                <a:tc>
                  <a:txBody>
                    <a:bodyPr/>
                    <a:lstStyle/>
                    <a:p>
                      <a:r>
                        <a:rPr lang="ru-RU" sz="3200" dirty="0" smtClean="0"/>
                        <a:t> – (51)Я была на костре, – ответила Ленка. – (52)И по улице меня гоняли. (53)А я никогда никого не буду гонять… (54)И никогда никого не буду травить. (55)Хоть убейте! </a:t>
                      </a:r>
                      <a:endParaRPr lang="ru-RU" sz="320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3200" dirty="0" smtClean="0"/>
                        <a:t> В финале текста, когда все объявили Сомову бойкот, Ленка единственная отказалась в этом участвовать: «… никогда никого не буду травить. Хоть убейте!»</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3200"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style>
          <a:lnRef idx="2">
            <a:schemeClr val="accent2"/>
          </a:lnRef>
          <a:fillRef idx="1">
            <a:schemeClr val="lt1"/>
          </a:fillRef>
          <a:effectRef idx="0">
            <a:schemeClr val="accent2"/>
          </a:effectRef>
          <a:fontRef idx="minor">
            <a:schemeClr val="dk1"/>
          </a:fontRef>
        </p:style>
        <p:txBody>
          <a:bodyPr>
            <a:normAutofit fontScale="70000" lnSpcReduction="20000"/>
          </a:bodyPr>
          <a:lstStyle/>
          <a:p>
            <a:pPr>
              <a:buNone/>
            </a:pPr>
            <a:r>
              <a:rPr lang="ru-RU" dirty="0" smtClean="0">
                <a:latin typeface="Times New Roman" pitchFamily="18" charset="0"/>
                <a:cs typeface="Times New Roman" pitchFamily="18" charset="0"/>
              </a:rPr>
              <a:t>Сочинение (итог коллективной работы) </a:t>
            </a:r>
          </a:p>
          <a:p>
            <a:pPr>
              <a:buNone/>
            </a:pPr>
            <a:r>
              <a:rPr lang="ru-RU" dirty="0" smtClean="0">
                <a:latin typeface="Times New Roman" pitchFamily="18" charset="0"/>
                <a:cs typeface="Times New Roman" pitchFamily="18" charset="0"/>
              </a:rPr>
              <a:t>          «Я была на костре, - ответила Ленка. – И по улице меня гоняли. А я никогда никого не буду травить. Хоть убейте!» - так заканчивает текст В. </a:t>
            </a:r>
            <a:r>
              <a:rPr lang="ru-RU" dirty="0" err="1" smtClean="0">
                <a:latin typeface="Times New Roman" pitchFamily="18" charset="0"/>
                <a:cs typeface="Times New Roman" pitchFamily="18" charset="0"/>
              </a:rPr>
              <a:t>Железников</a:t>
            </a:r>
            <a:r>
              <a:rPr lang="ru-RU" dirty="0" smtClean="0">
                <a:latin typeface="Times New Roman" pitchFamily="18" charset="0"/>
                <a:cs typeface="Times New Roman" pitchFamily="18" charset="0"/>
              </a:rPr>
              <a:t>. Смысл  этих финальных предложений я понимаю так.  Человек, испытавший на себе жестокость со стороны людей, отказывается от мести,  от участия  в травле других.  Ленка уже «горела» на «костре ненависти», она знает, как больно и страшно, когда тебя предают товарищи и самый близкий друг.  И она находит в себе силы, чтобы вступиться за предавшего её Димку. Убедимся в этом, обратившись к тексту. </a:t>
            </a:r>
          </a:p>
          <a:p>
            <a:pPr>
              <a:buNone/>
            </a:pPr>
            <a:r>
              <a:rPr lang="ru-RU" sz="3400" dirty="0" smtClean="0">
                <a:latin typeface="Times New Roman" pitchFamily="18" charset="0"/>
                <a:cs typeface="Times New Roman" pitchFamily="18" charset="0"/>
              </a:rPr>
              <a:t>            В первых предложениях текста мы видим Димку – затравленного всеми, замученного собственной совестью, замирающего под взглядом девочки, которую он предал. Видя его в «кольце непроходимого леса рук» одноклассников, Ленка не  испытывает «торжества и победы». </a:t>
            </a:r>
          </a:p>
          <a:p>
            <a:pPr>
              <a:buNone/>
            </a:pPr>
            <a:r>
              <a:rPr lang="ru-RU" sz="3400" dirty="0" smtClean="0">
                <a:latin typeface="Times New Roman" pitchFamily="18" charset="0"/>
                <a:cs typeface="Times New Roman" pitchFamily="18" charset="0"/>
              </a:rPr>
              <a:t>              В финале текста, когда все объявили Сомову бойкот, Ленка единственная отказалась в этом участвовать: «… никогда никого не буду травить. Хоть убейте!»</a:t>
            </a:r>
          </a:p>
          <a:p>
            <a:pPr>
              <a:buNone/>
            </a:pPr>
            <a:r>
              <a:rPr lang="ru-RU" sz="3400" dirty="0" smtClean="0">
                <a:latin typeface="Times New Roman" pitchFamily="18" charset="0"/>
                <a:cs typeface="Times New Roman" pitchFamily="18" charset="0"/>
              </a:rPr>
              <a:t>            Итак, мы видим, что главная героиня </a:t>
            </a:r>
            <a:r>
              <a:rPr lang="ru-RU" sz="3400" dirty="0" err="1" smtClean="0">
                <a:latin typeface="Times New Roman" pitchFamily="18" charset="0"/>
                <a:cs typeface="Times New Roman" pitchFamily="18" charset="0"/>
              </a:rPr>
              <a:t>Железникова</a:t>
            </a:r>
            <a:r>
              <a:rPr lang="ru-RU" sz="3400" dirty="0" smtClean="0">
                <a:latin typeface="Times New Roman" pitchFamily="18" charset="0"/>
                <a:cs typeface="Times New Roman" pitchFamily="18" charset="0"/>
              </a:rPr>
              <a:t> не ожесточилась, не озлобилась, не затаила обиду, а приняла решение никогда не приносить боли другим, быть милосердной. (167 слов)</a:t>
            </a:r>
          </a:p>
          <a:p>
            <a:pPr>
              <a:buNone/>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style>
          <a:lnRef idx="2">
            <a:schemeClr val="accent2"/>
          </a:lnRef>
          <a:fillRef idx="1">
            <a:schemeClr val="lt1"/>
          </a:fillRef>
          <a:effectRef idx="0">
            <a:schemeClr val="accent2"/>
          </a:effectRef>
          <a:fontRef idx="minor">
            <a:schemeClr val="dk1"/>
          </a:fontRef>
        </p:style>
        <p:txBody>
          <a:bodyPr>
            <a:normAutofit fontScale="70000" lnSpcReduction="20000"/>
          </a:bodyPr>
          <a:lstStyle/>
          <a:p>
            <a:pPr>
              <a:buNone/>
            </a:pPr>
            <a:r>
              <a:rPr lang="ru-RU" b="1" dirty="0" smtClean="0">
                <a:latin typeface="Times New Roman" pitchFamily="18" charset="0"/>
                <a:cs typeface="Times New Roman" pitchFamily="18" charset="0"/>
              </a:rPr>
              <a:t>15.2. Сочинение (Интернет). </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Смысл заключительных слов текста я понимаю так: Ленка испытала унижение, преследование сверстников. И виной всему – ее друг Димка. Но нет места в  сердце девочки ни мести,  ни ненависти, потому что ненависть – месть труса за испытанный им страх. А Ленка – смелая, гордая и милосердная девочка. Приведу примеры из текста </a:t>
            </a:r>
            <a:r>
              <a:rPr lang="ru-RU" dirty="0" err="1" smtClean="0">
                <a:latin typeface="Times New Roman" pitchFamily="18" charset="0"/>
                <a:cs typeface="Times New Roman" pitchFamily="18" charset="0"/>
              </a:rPr>
              <a:t>В.К.Железникова</a:t>
            </a:r>
            <a:r>
              <a:rPr lang="ru-RU" dirty="0" smtClean="0">
                <a:latin typeface="Times New Roman" pitchFamily="18" charset="0"/>
                <a:cs typeface="Times New Roman" pitchFamily="18" charset="0"/>
              </a:rPr>
              <a:t>, доказывающие это. </a:t>
            </a:r>
          </a:p>
          <a:p>
            <a:pPr>
              <a:buNone/>
            </a:pPr>
            <a:r>
              <a:rPr lang="ru-RU" dirty="0" smtClean="0">
                <a:latin typeface="Times New Roman" pitchFamily="18" charset="0"/>
                <a:cs typeface="Times New Roman" pitchFamily="18" charset="0"/>
              </a:rPr>
              <a:t>                Во-первых, Ленка понимает, как плохо сейчас Димке: один против разгневанного класса… И ей жаль его. Не случайно, глядя на бывшего друга, она вспомнила, как унижали ее (предложение №43): «Ветер прошлого хлестал ее по лицу…» </a:t>
            </a:r>
          </a:p>
          <a:p>
            <a:pPr>
              <a:buNone/>
            </a:pPr>
            <a:r>
              <a:rPr lang="ru-RU" dirty="0" smtClean="0">
                <a:latin typeface="Times New Roman" pitchFamily="18" charset="0"/>
                <a:cs typeface="Times New Roman" pitchFamily="18" charset="0"/>
              </a:rPr>
              <a:t>                Во-вторых, девочка осознает, что лучший способ сохранить своих друзей – не предавать их. А Димка предал. Но Лена не будет мстить, не будет бить Димку и объявлять ему бойкот, потому что в ее сердце живут милосердие и справедливость. Как клятву, Лена произносит слова: «А я никогда никого не буду травить. Хоть убейте!» (Предложения №54-55.)</a:t>
            </a:r>
          </a:p>
          <a:p>
            <a:pPr>
              <a:buNone/>
            </a:pPr>
            <a:r>
              <a:rPr lang="ru-RU" dirty="0" smtClean="0">
                <a:latin typeface="Times New Roman" pitchFamily="18" charset="0"/>
                <a:cs typeface="Times New Roman" pitchFamily="18" charset="0"/>
              </a:rPr>
              <a:t>               Следовательно, сильный человек, а такой и была героиня </a:t>
            </a:r>
          </a:p>
          <a:p>
            <a:pPr>
              <a:buNone/>
            </a:pPr>
            <a:r>
              <a:rPr lang="ru-RU" dirty="0" smtClean="0">
                <a:latin typeface="Times New Roman" pitchFamily="18" charset="0"/>
                <a:cs typeface="Times New Roman" pitchFamily="18" charset="0"/>
              </a:rPr>
              <a:t>      В.К. </a:t>
            </a:r>
            <a:r>
              <a:rPr lang="ru-RU" dirty="0" err="1" smtClean="0">
                <a:latin typeface="Times New Roman" pitchFamily="18" charset="0"/>
                <a:cs typeface="Times New Roman" pitchFamily="18" charset="0"/>
              </a:rPr>
              <a:t>Железникова</a:t>
            </a:r>
            <a:r>
              <a:rPr lang="ru-RU" dirty="0" smtClean="0">
                <a:latin typeface="Times New Roman" pitchFamily="18" charset="0"/>
                <a:cs typeface="Times New Roman" pitchFamily="18" charset="0"/>
              </a:rPr>
              <a:t>, никогда не унизится до мести и жестокости.(154 слова)</a:t>
            </a:r>
          </a:p>
          <a:p>
            <a:pPr>
              <a:buNone/>
            </a:pPr>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839200" cy="1066800"/>
          </a:xfrm>
        </p:spPr>
        <p:style>
          <a:lnRef idx="2">
            <a:schemeClr val="accent2"/>
          </a:lnRef>
          <a:fillRef idx="1">
            <a:schemeClr val="lt1"/>
          </a:fillRef>
          <a:effectRef idx="0">
            <a:schemeClr val="accent2"/>
          </a:effectRef>
          <a:fontRef idx="minor">
            <a:schemeClr val="dk1"/>
          </a:fontRef>
        </p:style>
        <p:txBody>
          <a:bodyPr>
            <a:noAutofit/>
          </a:bodyPr>
          <a:lstStyle/>
          <a:p>
            <a:r>
              <a:rPr lang="ru-RU" sz="2400" b="1" dirty="0" smtClean="0"/>
              <a:t>Сократите текст, используя приёмы исключения и обобщения информации. </a:t>
            </a:r>
            <a:r>
              <a:rPr lang="ru-RU" sz="2400" b="1" u="sng" dirty="0" smtClean="0"/>
              <a:t>Что такое дружба? На чём она основана?</a:t>
            </a:r>
            <a:endParaRPr lang="ru-RU" sz="2400" b="1" u="sng" dirty="0"/>
          </a:p>
        </p:txBody>
      </p:sp>
      <p:sp>
        <p:nvSpPr>
          <p:cNvPr id="3" name="Содержимое 2"/>
          <p:cNvSpPr>
            <a:spLocks noGrp="1"/>
          </p:cNvSpPr>
          <p:nvPr>
            <p:ph idx="1"/>
          </p:nvPr>
        </p:nvSpPr>
        <p:spPr>
          <a:xfrm>
            <a:off x="0" y="914400"/>
            <a:ext cx="9144000" cy="5943600"/>
          </a:xfrm>
        </p:spPr>
        <p:style>
          <a:lnRef idx="2">
            <a:schemeClr val="accent2"/>
          </a:lnRef>
          <a:fillRef idx="1">
            <a:schemeClr val="lt1"/>
          </a:fillRef>
          <a:effectRef idx="0">
            <a:schemeClr val="accent2"/>
          </a:effectRef>
          <a:fontRef idx="minor">
            <a:schemeClr val="dk1"/>
          </a:fontRef>
        </p:style>
        <p:txBody>
          <a:bodyPr>
            <a:normAutofit fontScale="85000" lnSpcReduction="10000"/>
          </a:bodyPr>
          <a:lstStyle/>
          <a:p>
            <a:pPr>
              <a:buNone/>
            </a:pPr>
            <a:r>
              <a:rPr lang="ru-RU" dirty="0" smtClean="0">
                <a:latin typeface="Times New Roman" pitchFamily="18" charset="0"/>
                <a:cs typeface="Times New Roman" pitchFamily="18" charset="0"/>
              </a:rPr>
              <a:t>             Есть ценности, которые изменяются, теряются, пропадают, становясь пылью времени. Но как бы ни изменялось общество, всё равно на протяжении тысячелетий остаются вечные ценности, которые имеют большое значение для людей всех поколений и культур. Одной из таких вечных ценностей, безусловно, является дружба.</a:t>
            </a:r>
          </a:p>
          <a:p>
            <a:pPr>
              <a:buNone/>
            </a:pPr>
            <a:r>
              <a:rPr lang="ru-RU" dirty="0" smtClean="0">
                <a:latin typeface="Times New Roman" pitchFamily="18" charset="0"/>
                <a:cs typeface="Times New Roman" pitchFamily="18" charset="0"/>
              </a:rPr>
              <a:t>              Люди очень часто употребляют это слово в своём языке, тех или иных людей называют своими друзьями, но мало кто может сформулировать, что такое дружба, кто такой настоящий друг, каким он должен быть. Все определения дружбы сходны в одном: дружба – это взаимоотношения, основанные на взаимной открытости людей, полном доверии и постоянной готовности в любой момент прийти друг другу на помощь.</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a:noAutofit/>
          </a:bodyPr>
          <a:lstStyle/>
          <a:p>
            <a:pPr>
              <a:buNone/>
            </a:pPr>
            <a:r>
              <a:rPr lang="ru-RU" sz="2400" dirty="0" smtClean="0">
                <a:latin typeface="Times New Roman" pitchFamily="18" charset="0"/>
                <a:cs typeface="Times New Roman" pitchFamily="18" charset="0"/>
              </a:rPr>
              <a:t>  –  (17)Я говорила, говорила! –  (18)Железная Кнопка была в восторге. (19)Голос ее звучал победно. </a:t>
            </a:r>
          </a:p>
          <a:p>
            <a:pPr>
              <a:buNone/>
            </a:pPr>
            <a:r>
              <a:rPr lang="ru-RU" sz="2400" dirty="0" smtClean="0">
                <a:latin typeface="Times New Roman" pitchFamily="18" charset="0"/>
                <a:cs typeface="Times New Roman" pitchFamily="18" charset="0"/>
              </a:rPr>
              <a:t>–  (20)Час расплаты никого не минует!..  (21)Справедливость восторжествовала! (22)Да здравствует справедливость!  (23)Она вскочила на парту:</a:t>
            </a:r>
          </a:p>
          <a:p>
            <a:pPr>
              <a:buNone/>
            </a:pPr>
            <a:r>
              <a:rPr lang="ru-RU" sz="2400" dirty="0" smtClean="0">
                <a:latin typeface="Times New Roman" pitchFamily="18" charset="0"/>
                <a:cs typeface="Times New Roman" pitchFamily="18" charset="0"/>
              </a:rPr>
              <a:t>  –  (24)</a:t>
            </a:r>
            <a:r>
              <a:rPr lang="ru-RU" sz="2400" dirty="0" err="1" smtClean="0">
                <a:latin typeface="Times New Roman" pitchFamily="18" charset="0"/>
                <a:cs typeface="Times New Roman" pitchFamily="18" charset="0"/>
              </a:rPr>
              <a:t>Ре-бя-та</a:t>
            </a:r>
            <a:r>
              <a:rPr lang="ru-RU" sz="2400" dirty="0" smtClean="0">
                <a:latin typeface="Times New Roman" pitchFamily="18" charset="0"/>
                <a:cs typeface="Times New Roman" pitchFamily="18" charset="0"/>
              </a:rPr>
              <a:t>! (25)Сомову – самый жестокий бойкот!  (26)И все закричали:   </a:t>
            </a:r>
          </a:p>
          <a:p>
            <a:pPr>
              <a:buNone/>
            </a:pPr>
            <a:r>
              <a:rPr lang="ru-RU" sz="2400" dirty="0" smtClean="0">
                <a:latin typeface="Times New Roman" pitchFamily="18" charset="0"/>
                <a:cs typeface="Times New Roman" pitchFamily="18" charset="0"/>
              </a:rPr>
              <a:t> – (27)Бойкот! (28)Сомову – бойкот!</a:t>
            </a:r>
          </a:p>
          <a:p>
            <a:pPr>
              <a:buNone/>
            </a:pPr>
            <a:r>
              <a:rPr lang="ru-RU" sz="2400" dirty="0" smtClean="0">
                <a:latin typeface="Times New Roman" pitchFamily="18" charset="0"/>
                <a:cs typeface="Times New Roman" pitchFamily="18" charset="0"/>
              </a:rPr>
              <a:t>     (29)Железная Кнопка подняла руку:</a:t>
            </a:r>
          </a:p>
          <a:p>
            <a:pPr>
              <a:buNone/>
            </a:pPr>
            <a:r>
              <a:rPr lang="ru-RU" sz="2400" dirty="0" smtClean="0">
                <a:latin typeface="Times New Roman" pitchFamily="18" charset="0"/>
                <a:cs typeface="Times New Roman" pitchFamily="18" charset="0"/>
              </a:rPr>
              <a:t>    – (30)Кто за бойкот?</a:t>
            </a:r>
          </a:p>
          <a:p>
            <a:pPr>
              <a:buNone/>
            </a:pPr>
            <a:r>
              <a:rPr lang="ru-RU" sz="2400" dirty="0" smtClean="0">
                <a:latin typeface="Times New Roman" pitchFamily="18" charset="0"/>
                <a:cs typeface="Times New Roman" pitchFamily="18" charset="0"/>
              </a:rPr>
              <a:t>  (31)И все ребята подняли за нею руки – целый лес рук витал над их головами. (32)А многие так жаждали справедливости, что подняли сразу по две руки.     (33)«Вот и все, – подумала Ленка, – вот Димка и дождался своего конца». (34)А ребята тянули руки, тянули, и окружили Димку, и оторвали его от стены, и вот-вот он должен был исчезнуть для Ленки в кольце непроходимого леса рук, собственного ужаса и ее торжества и победы.</a:t>
            </a:r>
          </a:p>
          <a:p>
            <a:pPr>
              <a:buNone/>
            </a:pPr>
            <a:r>
              <a:rPr lang="ru-RU"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914400"/>
            <a:ext cx="8686800" cy="5562600"/>
          </a:xfrm>
        </p:spPr>
        <p:style>
          <a:lnRef idx="2">
            <a:schemeClr val="accent2"/>
          </a:lnRef>
          <a:fillRef idx="1">
            <a:schemeClr val="lt1"/>
          </a:fillRef>
          <a:effectRef idx="0">
            <a:schemeClr val="accent2"/>
          </a:effectRef>
          <a:fontRef idx="minor">
            <a:schemeClr val="dk1"/>
          </a:fontRef>
        </p:style>
        <p:txBody>
          <a:bodyPr/>
          <a:lstStyle/>
          <a:p>
            <a:r>
              <a:rPr lang="ru-RU" dirty="0" smtClean="0">
                <a:latin typeface="Times New Roman" pitchFamily="18" charset="0"/>
                <a:cs typeface="Times New Roman" pitchFamily="18" charset="0"/>
              </a:rPr>
              <a:t> Главное, чтобы у друзей были одинаковые жизненные ценности, похожие духовные ориентиры, тогда они смогут дружить, даже если их отношение к определённым явлениям жизни разное. И тогда на настоящую дружбу не влияет время и расстояние. Люди могут разговаривать друг с другом лишь изредка, быть в разлуке в течение многих лет, но всё равно оставаться очень близкими друзьями. Подобное постоянство – отличительная черта настоящей дружбы.</a:t>
            </a:r>
          </a:p>
          <a:p>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1162"/>
          </a:xfrm>
        </p:spPr>
        <p:txBody>
          <a:bodyPr>
            <a:normAutofit fontScale="90000"/>
          </a:bodyPr>
          <a:lstStyle/>
          <a:p>
            <a:r>
              <a:rPr lang="ru-RU" b="1" dirty="0" smtClean="0"/>
              <a:t>Словарь</a:t>
            </a:r>
            <a:endParaRPr lang="ru-RU" b="1" dirty="0"/>
          </a:p>
        </p:txBody>
      </p:sp>
      <p:sp>
        <p:nvSpPr>
          <p:cNvPr id="3" name="Содержимое 2"/>
          <p:cNvSpPr>
            <a:spLocks noGrp="1"/>
          </p:cNvSpPr>
          <p:nvPr>
            <p:ph idx="1"/>
          </p:nvPr>
        </p:nvSpPr>
        <p:spPr>
          <a:xfrm>
            <a:off x="304800" y="838200"/>
            <a:ext cx="8534400" cy="5715000"/>
          </a:xfrm>
        </p:spPr>
        <p:style>
          <a:lnRef idx="2">
            <a:schemeClr val="accent2"/>
          </a:lnRef>
          <a:fillRef idx="1">
            <a:schemeClr val="lt1"/>
          </a:fillRef>
          <a:effectRef idx="0">
            <a:schemeClr val="accent2"/>
          </a:effectRef>
          <a:fontRef idx="minor">
            <a:schemeClr val="dk1"/>
          </a:fontRef>
        </p:style>
        <p:txBody>
          <a:bodyPr>
            <a:normAutofit fontScale="92500"/>
          </a:bodyPr>
          <a:lstStyle/>
          <a:p>
            <a:r>
              <a:rPr lang="ru-RU" b="1" dirty="0" err="1" smtClean="0"/>
              <a:t>Дру́жба</a:t>
            </a:r>
            <a:r>
              <a:rPr lang="ru-RU" dirty="0" smtClean="0"/>
              <a:t> — бескорыстные личные взаимоотношения между людьми, основанные на любви, доверии, искренности, взаимных симпатиях, общих интересах и увлечениях. Обязательными признаками дружбы являются взаимность, доверие и терпение. Людей, связанных между собой дружбой, называют </a:t>
            </a:r>
            <a:r>
              <a:rPr lang="ru-RU" i="1" dirty="0" smtClean="0"/>
              <a:t>друзьями</a:t>
            </a:r>
            <a:r>
              <a:rPr lang="ru-RU" dirty="0" smtClean="0"/>
              <a:t>.</a:t>
            </a:r>
          </a:p>
          <a:p>
            <a:r>
              <a:rPr lang="ru-RU" dirty="0" smtClean="0"/>
              <a:t> </a:t>
            </a:r>
            <a:r>
              <a:rPr lang="ru-RU" b="1" dirty="0" smtClean="0"/>
              <a:t>Дружба</a:t>
            </a:r>
            <a:r>
              <a:rPr lang="ru-RU" dirty="0" smtClean="0"/>
              <a:t> — Дружество, дружелюбие, доброжелательство, лад, мир, согласие, панибратство, короткое знакомство, побратимство, (благо)приязнь, амикошонство, любовь, братание, единение, общение; дружба искренняя, лицемерная, собачья, тесная. </a:t>
            </a:r>
            <a:r>
              <a:rPr lang="ru-RU" i="1" dirty="0" smtClean="0"/>
              <a:t>Словарь синонимов.</a:t>
            </a:r>
            <a:endParaRPr lang="ru-RU" dirty="0" smtClean="0"/>
          </a:p>
          <a:p>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7086600"/>
          </a:xfrm>
        </p:spPr>
        <p:style>
          <a:lnRef idx="2">
            <a:schemeClr val="accent2"/>
          </a:lnRef>
          <a:fillRef idx="1">
            <a:schemeClr val="lt1"/>
          </a:fillRef>
          <a:effectRef idx="0">
            <a:schemeClr val="accent2"/>
          </a:effectRef>
          <a:fontRef idx="minor">
            <a:schemeClr val="dk1"/>
          </a:fontRef>
        </p:style>
        <p:txBody>
          <a:bodyPr>
            <a:normAutofit fontScale="70000" lnSpcReduction="20000"/>
          </a:bodyPr>
          <a:lstStyle/>
          <a:p>
            <a:pPr>
              <a:buNone/>
            </a:pPr>
            <a:r>
              <a:rPr lang="ru-RU" b="1" dirty="0" smtClean="0">
                <a:latin typeface="Times New Roman" pitchFamily="18" charset="0"/>
                <a:cs typeface="Times New Roman" pitchFamily="18" charset="0"/>
              </a:rPr>
              <a:t> Материалы Интернета. Неписанные правила дружбы</a:t>
            </a:r>
            <a:endParaRPr lang="ru-RU" dirty="0" smtClean="0">
              <a:latin typeface="Times New Roman" pitchFamily="18" charset="0"/>
              <a:cs typeface="Times New Roman" pitchFamily="18" charset="0"/>
            </a:endParaRPr>
          </a:p>
          <a:p>
            <a:pPr>
              <a:buNone/>
            </a:pPr>
            <a:r>
              <a:rPr lang="ru-RU" b="1" dirty="0" smtClean="0">
                <a:latin typeface="Times New Roman" pitchFamily="18" charset="0"/>
                <a:cs typeface="Times New Roman" pitchFamily="18" charset="0"/>
              </a:rPr>
              <a:t>Обмен</a:t>
            </a:r>
            <a:endParaRPr lang="ru-RU" dirty="0" smtClean="0">
              <a:latin typeface="Times New Roman" pitchFamily="18" charset="0"/>
              <a:cs typeface="Times New Roman" pitchFamily="18" charset="0"/>
            </a:endParaRPr>
          </a:p>
          <a:p>
            <a:pPr lvl="0">
              <a:buNone/>
            </a:pPr>
            <a:r>
              <a:rPr lang="ru-RU" dirty="0" smtClean="0">
                <a:latin typeface="Times New Roman" pitchFamily="18" charset="0"/>
                <a:cs typeface="Times New Roman" pitchFamily="18" charset="0"/>
              </a:rPr>
              <a:t>Делиться новостями о своих успехах</a:t>
            </a:r>
          </a:p>
          <a:p>
            <a:pPr lvl="0">
              <a:buNone/>
            </a:pPr>
            <a:r>
              <a:rPr lang="ru-RU" dirty="0" smtClean="0">
                <a:latin typeface="Times New Roman" pitchFamily="18" charset="0"/>
                <a:cs typeface="Times New Roman" pitchFamily="18" charset="0"/>
              </a:rPr>
              <a:t>Выказывать эмоциональную поддержку</a:t>
            </a:r>
          </a:p>
          <a:p>
            <a:pPr lvl="0">
              <a:buNone/>
            </a:pPr>
            <a:r>
              <a:rPr lang="ru-RU" dirty="0" smtClean="0">
                <a:latin typeface="Times New Roman" pitchFamily="18" charset="0"/>
                <a:cs typeface="Times New Roman" pitchFamily="18" charset="0"/>
              </a:rPr>
              <a:t>Добровольно помогать в случае нужды</a:t>
            </a:r>
          </a:p>
          <a:p>
            <a:pPr lvl="0">
              <a:buNone/>
            </a:pPr>
            <a:r>
              <a:rPr lang="ru-RU" dirty="0" smtClean="0">
                <a:latin typeface="Times New Roman" pitchFamily="18" charset="0"/>
                <a:cs typeface="Times New Roman" pitchFamily="18" charset="0"/>
              </a:rPr>
              <a:t>Стараться, чтобы другу было приятно в твоем обществе</a:t>
            </a:r>
          </a:p>
          <a:p>
            <a:pPr>
              <a:buNone/>
            </a:pPr>
            <a:r>
              <a:rPr lang="ru-RU" dirty="0" smtClean="0">
                <a:latin typeface="Times New Roman" pitchFamily="18" charset="0"/>
                <a:cs typeface="Times New Roman" pitchFamily="18" charset="0"/>
              </a:rPr>
              <a:t>Возвращать долги и оказанные услуги</a:t>
            </a:r>
          </a:p>
          <a:p>
            <a:pPr>
              <a:buNone/>
            </a:pPr>
            <a:r>
              <a:rPr lang="ru-RU" b="1" dirty="0" smtClean="0">
                <a:latin typeface="Times New Roman" pitchFamily="18" charset="0"/>
                <a:cs typeface="Times New Roman" pitchFamily="18" charset="0"/>
              </a:rPr>
              <a:t>Интимность</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Уверенность в друге и доверие к нему</a:t>
            </a:r>
          </a:p>
          <a:p>
            <a:pPr>
              <a:buNone/>
            </a:pPr>
            <a:r>
              <a:rPr lang="ru-RU" sz="3400" b="1" dirty="0" smtClean="0">
                <a:latin typeface="Times New Roman" pitchFamily="18" charset="0"/>
                <a:cs typeface="Times New Roman" pitchFamily="18" charset="0"/>
              </a:rPr>
              <a:t>Отношение к третьим лицам</a:t>
            </a:r>
            <a:endParaRPr lang="ru-RU" sz="3400" dirty="0" smtClean="0">
              <a:latin typeface="Times New Roman" pitchFamily="18" charset="0"/>
              <a:cs typeface="Times New Roman" pitchFamily="18" charset="0"/>
            </a:endParaRPr>
          </a:p>
          <a:p>
            <a:pPr lvl="0">
              <a:buNone/>
            </a:pPr>
            <a:r>
              <a:rPr lang="ru-RU" sz="3400" dirty="0" smtClean="0">
                <a:latin typeface="Times New Roman" pitchFamily="18" charset="0"/>
                <a:cs typeface="Times New Roman" pitchFamily="18" charset="0"/>
              </a:rPr>
              <a:t>Защищать друга в его отсутствие</a:t>
            </a:r>
          </a:p>
          <a:p>
            <a:pPr lvl="0">
              <a:buNone/>
            </a:pPr>
            <a:r>
              <a:rPr lang="ru-RU" sz="3400" dirty="0" smtClean="0">
                <a:latin typeface="Times New Roman" pitchFamily="18" charset="0"/>
                <a:cs typeface="Times New Roman" pitchFamily="18" charset="0"/>
              </a:rPr>
              <a:t>Быть терпимым к остальным его друзьям</a:t>
            </a:r>
          </a:p>
          <a:p>
            <a:pPr lvl="0">
              <a:buNone/>
            </a:pPr>
            <a:r>
              <a:rPr lang="ru-RU" sz="3400" dirty="0" smtClean="0">
                <a:latin typeface="Times New Roman" pitchFamily="18" charset="0"/>
                <a:cs typeface="Times New Roman" pitchFamily="18" charset="0"/>
              </a:rPr>
              <a:t>Не критиковать друга публично</a:t>
            </a:r>
          </a:p>
          <a:p>
            <a:pPr lvl="0">
              <a:buNone/>
            </a:pPr>
            <a:r>
              <a:rPr lang="ru-RU" sz="3400" dirty="0" smtClean="0">
                <a:latin typeface="Times New Roman" pitchFamily="18" charset="0"/>
                <a:cs typeface="Times New Roman" pitchFamily="18" charset="0"/>
              </a:rPr>
              <a:t>Сохранять доверенные тайны</a:t>
            </a:r>
          </a:p>
          <a:p>
            <a:pPr lvl="0">
              <a:buNone/>
            </a:pPr>
            <a:r>
              <a:rPr lang="ru-RU" sz="3400" dirty="0" smtClean="0">
                <a:latin typeface="Times New Roman" pitchFamily="18" charset="0"/>
                <a:cs typeface="Times New Roman" pitchFamily="18" charset="0"/>
              </a:rPr>
              <a:t>Не ревновать и не критиковать прочие личные отношения другого</a:t>
            </a:r>
          </a:p>
          <a:p>
            <a:pPr>
              <a:buNone/>
            </a:pPr>
            <a:r>
              <a:rPr lang="ru-RU" sz="3400" dirty="0" smtClean="0">
                <a:latin typeface="Times New Roman" pitchFamily="18" charset="0"/>
                <a:cs typeface="Times New Roman" pitchFamily="18" charset="0"/>
              </a:rPr>
              <a:t>Взаимная координация</a:t>
            </a:r>
          </a:p>
          <a:p>
            <a:pPr>
              <a:buNone/>
            </a:pPr>
            <a:r>
              <a:rPr lang="ru-RU" sz="3400" dirty="0" smtClean="0">
                <a:latin typeface="Times New Roman" pitchFamily="18" charset="0"/>
                <a:cs typeface="Times New Roman" pitchFamily="18" charset="0"/>
              </a:rPr>
              <a:t>Не быть назойливым, не поучать</a:t>
            </a:r>
          </a:p>
          <a:p>
            <a:pPr>
              <a:buNone/>
            </a:pPr>
            <a:r>
              <a:rPr lang="ru-RU" sz="3400" dirty="0" smtClean="0">
                <a:latin typeface="Times New Roman" pitchFamily="18" charset="0"/>
                <a:cs typeface="Times New Roman" pitchFamily="18" charset="0"/>
              </a:rPr>
              <a:t>Уважать внутренний мир и автономию друга</a:t>
            </a:r>
            <a:endParaRPr lang="ru-RU" sz="3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1447800"/>
            <a:ext cx="8686800" cy="4678363"/>
          </a:xfrm>
          <a:ln>
            <a:solidFill>
              <a:schemeClr val="accent2">
                <a:lumMod val="75000"/>
              </a:schemeClr>
            </a:solidFill>
          </a:ln>
        </p:spPr>
        <p:txBody>
          <a:bodyPr>
            <a:normAutofit fontScale="85000" lnSpcReduction="20000"/>
          </a:bodyPr>
          <a:lstStyle/>
          <a:p>
            <a:pPr>
              <a:buNone/>
            </a:pPr>
            <a:r>
              <a:rPr lang="ru-RU" b="1" dirty="0" smtClean="0">
                <a:latin typeface="Arial Black" pitchFamily="34" charset="0"/>
              </a:rPr>
              <a:t>15.3.</a:t>
            </a:r>
            <a:r>
              <a:rPr lang="ru-RU" dirty="0" smtClean="0">
                <a:latin typeface="Arial Black" pitchFamily="34" charset="0"/>
              </a:rPr>
              <a:t> </a:t>
            </a:r>
          </a:p>
          <a:p>
            <a:pPr>
              <a:buNone/>
            </a:pPr>
            <a:r>
              <a:rPr lang="ru-RU" dirty="0" smtClean="0">
                <a:latin typeface="Arial Black" pitchFamily="34" charset="0"/>
              </a:rPr>
              <a:t>   Как Вы понимаете слово ДРУЖБА? Сформулируйте и прокомментируйте данное Вами определение. Напишите сочинение-рассуждение на тему «Что такое дружба», взяв в качестве тезиса данное Вами определение. Аргументируя свой тезис, приведите 2 (два) примера-аргумента, подтверждающих Ваши рассуждения: один пример-аргумент приведите из прочитанного текста,  другой – из Вашего жизненного опыта. </a:t>
            </a:r>
          </a:p>
          <a:p>
            <a:endParaRPr lang="ru-R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0" y="0"/>
          <a:ext cx="9144000" cy="6858000"/>
        </p:xfrm>
        <a:graphic>
          <a:graphicData uri="http://schemas.openxmlformats.org/drawingml/2006/table">
            <a:tbl>
              <a:tblPr firstRow="1" bandRow="1">
                <a:tableStyleId>{5DA37D80-6434-44D0-A028-1B22A696006F}</a:tableStyleId>
              </a:tblPr>
              <a:tblGrid>
                <a:gridCol w="3886200"/>
                <a:gridCol w="5257800"/>
              </a:tblGrid>
              <a:tr h="551659">
                <a:tc>
                  <a:txBody>
                    <a:bodyPr/>
                    <a:lstStyle/>
                    <a:p>
                      <a:r>
                        <a:rPr lang="ru-RU" sz="2400" dirty="0" smtClean="0"/>
                        <a:t>Пример из текста</a:t>
                      </a:r>
                      <a:endParaRPr lang="ru-RU" sz="2400" dirty="0">
                        <a:latin typeface="Times New Roman" pitchFamily="18" charset="0"/>
                        <a:cs typeface="Times New Roman" pitchFamily="18" charset="0"/>
                      </a:endParaRPr>
                    </a:p>
                  </a:txBody>
                  <a:tcPr/>
                </a:tc>
                <a:tc>
                  <a:txBody>
                    <a:bodyPr/>
                    <a:lstStyle/>
                    <a:p>
                      <a:r>
                        <a:rPr lang="ru-RU" sz="2400" dirty="0" smtClean="0"/>
                        <a:t>Комментарий</a:t>
                      </a:r>
                      <a:endParaRPr lang="ru-RU" sz="2400" dirty="0">
                        <a:latin typeface="Times New Roman" pitchFamily="18" charset="0"/>
                        <a:cs typeface="Times New Roman" pitchFamily="18" charset="0"/>
                      </a:endParaRPr>
                    </a:p>
                  </a:txBody>
                  <a:tcPr/>
                </a:tc>
              </a:tr>
              <a:tr h="6306341">
                <a:tc>
                  <a:txBody>
                    <a:bodyPr/>
                    <a:lstStyle/>
                    <a:p>
                      <a:pPr marL="342900" indent="-342900">
                        <a:buAutoNum type="arabicPeriod"/>
                      </a:pPr>
                      <a:r>
                        <a:rPr lang="ru-RU" sz="2400" dirty="0" smtClean="0"/>
                        <a:t>(12)Я понимаю, тебе трудно…  (13)Ты ему верила… зато теперь увидела его истинное лицо! </a:t>
                      </a:r>
                    </a:p>
                    <a:p>
                      <a:pPr>
                        <a:buNone/>
                      </a:pPr>
                      <a:r>
                        <a:rPr lang="ru-RU" sz="2400" dirty="0" smtClean="0"/>
                        <a:t>2. 43)Ветер прошлого хлестал ее по лицу: (44)«</a:t>
                      </a:r>
                      <a:r>
                        <a:rPr lang="ru-RU" sz="2400" dirty="0" err="1" smtClean="0"/>
                        <a:t>Чу-че-ло-о-о</a:t>
                      </a:r>
                      <a:r>
                        <a:rPr lang="ru-RU" sz="2400" dirty="0" smtClean="0"/>
                        <a:t>, </a:t>
                      </a:r>
                      <a:r>
                        <a:rPr lang="ru-RU" sz="2400" dirty="0" err="1" smtClean="0"/>
                        <a:t>пре-да-тель</a:t>
                      </a:r>
                      <a:r>
                        <a:rPr lang="ru-RU" sz="2400" dirty="0" smtClean="0"/>
                        <a:t>!.. (45)Сжечь на </a:t>
                      </a:r>
                      <a:r>
                        <a:rPr lang="ru-RU" sz="2400" dirty="0" err="1" smtClean="0"/>
                        <a:t>костре-е-е-е</a:t>
                      </a:r>
                      <a:r>
                        <a:rPr lang="ru-RU" sz="2400" dirty="0" smtClean="0"/>
                        <a:t>!» (51)Я была на костре, – ответила Ленка. – (52)И по улице меня гоняли. (53)А я никогда никого не буду гонять… (54)И никогда никого не буду травить. (55)Хоть убейте! </a:t>
                      </a:r>
                      <a:endParaRPr lang="ru-RU" sz="2400" dirty="0">
                        <a:latin typeface="Times New Roman" pitchFamily="18" charset="0"/>
                        <a:cs typeface="Times New Roman" pitchFamily="18" charset="0"/>
                      </a:endParaRPr>
                    </a:p>
                  </a:txBody>
                  <a:tcPr/>
                </a:tc>
                <a:tc>
                  <a:txBody>
                    <a:bodyPr/>
                    <a:lstStyle/>
                    <a:p>
                      <a:r>
                        <a:rPr lang="ru-RU" sz="2400" dirty="0" smtClean="0"/>
                        <a:t>1.Дружба предполагает доверие, а </a:t>
                      </a:r>
                      <a:r>
                        <a:rPr lang="ru-RU" sz="2400" baseline="0" dirty="0" smtClean="0"/>
                        <a:t> когда его предают, человек испытывает боль. Трудно  принять правду, увидев истинное лицо друга-предателя.  </a:t>
                      </a:r>
                    </a:p>
                    <a:p>
                      <a:r>
                        <a:rPr lang="ru-RU" sz="2400" dirty="0" smtClean="0"/>
                        <a:t>2.Человек,</a:t>
                      </a:r>
                      <a:r>
                        <a:rPr lang="ru-RU" sz="2400" baseline="0" dirty="0" smtClean="0"/>
                        <a:t>  переживший предательство лучшего друга, всегда будет испытывать боль и обиду, «ветер прошлого» будет «хлестать» его душу. И только милосердный человек сумеет простить друга, который  теперь испытывает муки совести и чувство страха перед жестокостью одноклассников</a:t>
                      </a:r>
                      <a:r>
                        <a:rPr lang="ru-RU" sz="2000" baseline="0" dirty="0" smtClean="0"/>
                        <a:t>. Отказаться от мести, пойти против мнения всех может только очень сильный человек и настоящий друг. Именно таким человеком оказалась Ленка.</a:t>
                      </a:r>
                      <a:endParaRPr lang="ru-RU" sz="2000"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style>
          <a:lnRef idx="2">
            <a:schemeClr val="accent2"/>
          </a:lnRef>
          <a:fillRef idx="1">
            <a:schemeClr val="lt1"/>
          </a:fillRef>
          <a:effectRef idx="0">
            <a:schemeClr val="accent2"/>
          </a:effectRef>
          <a:fontRef idx="minor">
            <a:schemeClr val="dk1"/>
          </a:fontRef>
        </p:style>
        <p:txBody>
          <a:bodyPr>
            <a:normAutofit fontScale="77500" lnSpcReduction="20000"/>
          </a:bodyPr>
          <a:lstStyle/>
          <a:p>
            <a:pPr>
              <a:buNone/>
            </a:pPr>
            <a:r>
              <a:rPr lang="ru-RU" b="1" dirty="0" smtClean="0"/>
              <a:t>         Текст. Вариант №3. </a:t>
            </a:r>
            <a:endParaRPr lang="ru-RU" dirty="0" smtClean="0"/>
          </a:p>
          <a:p>
            <a:pPr>
              <a:buNone/>
            </a:pPr>
            <a:r>
              <a:rPr lang="ru-RU" dirty="0" smtClean="0">
                <a:latin typeface="Times New Roman" pitchFamily="18" charset="0"/>
                <a:cs typeface="Times New Roman" pitchFamily="18" charset="0"/>
              </a:rPr>
              <a:t>    (1)Ольга и сама это хорошо понимала и давала себе в том честный отчёт: стихи её доброго слова не стоили. (2)Сырые и технически слабые. (3)Но вот, ведь, какая она завораживающая и лишающая человека способности думать, штука – ЛЕСТЬ.</a:t>
            </a:r>
          </a:p>
          <a:p>
            <a:pPr>
              <a:buNone/>
            </a:pPr>
            <a:r>
              <a:rPr lang="ru-RU" dirty="0" smtClean="0">
                <a:latin typeface="Times New Roman" pitchFamily="18" charset="0"/>
                <a:cs typeface="Times New Roman" pitchFamily="18" charset="0"/>
              </a:rPr>
              <a:t>    (4)Была у Ольги подруга.(5) Ольга беспредельно верила ей. (6)Доверяла все свои сердечные тайны и… детища свои – стихи. (7)Всякий раз, когда все последние новости были подругами обсуждены, Ольга неизменно произносила заветное: (8)«Лен, а я новый стих написала».</a:t>
            </a:r>
          </a:p>
          <a:p>
            <a:pPr>
              <a:buNone/>
            </a:pPr>
            <a:r>
              <a:rPr lang="ru-RU" dirty="0" smtClean="0">
                <a:latin typeface="Times New Roman" pitchFamily="18" charset="0"/>
                <a:cs typeface="Times New Roman" pitchFamily="18" charset="0"/>
              </a:rPr>
              <a:t>      (9)«Да?!» – оживлялась Ленка, устремляя на Ольгу, загорающиеся любопытством глаза. – (10)«Читай!»</a:t>
            </a:r>
          </a:p>
          <a:p>
            <a:pPr>
              <a:buNone/>
            </a:pPr>
            <a:r>
              <a:rPr lang="ru-RU" dirty="0" smtClean="0">
                <a:latin typeface="Times New Roman" pitchFamily="18" charset="0"/>
                <a:cs typeface="Times New Roman" pitchFamily="18" charset="0"/>
              </a:rPr>
              <a:t>    (11)И Ольга читала. (12)Читала робким, тихим голосом, волнуясь, как ученик у классной доски. (13)Всё время, пока Ольга читала очередной свой опус, Ленка не сводила с неё восхищённых глаз, и когда подруга наконец замолкала, обрушивала на неё шквал горячих, восторженных, ласкающих наивную Ольгину душу эмоций.</a:t>
            </a:r>
          </a:p>
          <a:p>
            <a:pPr>
              <a:buNone/>
            </a:pPr>
            <a:r>
              <a:rPr lang="ru-RU" dirty="0" smtClean="0">
                <a:latin typeface="Times New Roman" pitchFamily="18" charset="0"/>
                <a:cs typeface="Times New Roman" pitchFamily="18" charset="0"/>
              </a:rPr>
              <a:t> (14)Так продолжалось довольно долгое время. (15)Ольга писала.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style>
          <a:lnRef idx="2">
            <a:schemeClr val="accent2"/>
          </a:lnRef>
          <a:fillRef idx="1">
            <a:schemeClr val="lt1"/>
          </a:fillRef>
          <a:effectRef idx="0">
            <a:schemeClr val="accent2"/>
          </a:effectRef>
          <a:fontRef idx="minor">
            <a:schemeClr val="dk1"/>
          </a:fontRef>
        </p:style>
        <p:txBody>
          <a:bodyPr>
            <a:normAutofit fontScale="77500" lnSpcReduction="20000"/>
          </a:bodyPr>
          <a:lstStyle/>
          <a:p>
            <a:pPr>
              <a:buNone/>
            </a:pPr>
            <a:r>
              <a:rPr lang="ru-RU" dirty="0" smtClean="0"/>
              <a:t>(16)Ленка восхищалась. </a:t>
            </a:r>
          </a:p>
          <a:p>
            <a:pPr>
              <a:buNone/>
            </a:pPr>
            <a:r>
              <a:rPr lang="ru-RU" dirty="0" smtClean="0"/>
              <a:t>(17)И, хотя сомнения относительно своего «яркого» таланта нет-нет, да и закрадывались в её сознание, всё же в искренности Лены Ольга не сомневалась ни на грамм.</a:t>
            </a:r>
          </a:p>
          <a:p>
            <a:pPr>
              <a:buNone/>
            </a:pPr>
            <a:r>
              <a:rPr lang="ru-RU" dirty="0" smtClean="0"/>
              <a:t>         (18)Над их дружбой сияло доброе, яркое солнце, пока в один из обычных дней не надвинулась на это солнце тяжёлая, чёрная туча:</a:t>
            </a:r>
          </a:p>
          <a:p>
            <a:pPr>
              <a:buNone/>
            </a:pPr>
            <a:r>
              <a:rPr lang="ru-RU" dirty="0" smtClean="0"/>
              <a:t>– (19)Ольга, ты знаешь, как Ленка смеётся всюду над тобой и твоими нелепыми стихами? – задала ей однажды убийственный вопрос сердобольная знакомая. – (20)Да, она так и говорит: (21)«Ольгины нелепые стихи». (22)А ты что, в самом деле пишешь стихи?!</a:t>
            </a:r>
          </a:p>
          <a:p>
            <a:pPr>
              <a:buNone/>
            </a:pPr>
            <a:r>
              <a:rPr lang="ru-RU" dirty="0" smtClean="0"/>
              <a:t>– (23)Этого не может быть! – глухо выдавила из себя Ольга, напрочь проигнорировав вопрос знакомой, и чуть ли не бегом ринулась прочь от назойливой односельчанки. (24)Да, от склочной знакомой Ольга легко убежала, но вот от себя?!...(25)«Неужели это правда, неужели Ленка могла так подло со мной поступить?!» (26) Ольга заставила себя успокоиться, но не проходило и пяти минут, как сверлящий этот вопрос вновь и вновь  вонзался в её сердце: (27)  «Как узнать – правда ли это всё?» </a:t>
            </a:r>
          </a:p>
          <a:p>
            <a:pPr>
              <a:buNone/>
            </a:pP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a:buNone/>
            </a:pPr>
            <a:r>
              <a:rPr lang="ru-RU" dirty="0" smtClean="0"/>
              <a:t>            (28)От природы Ольга была характера очень мягкого и мирного. (29)Она прекрасно понимала, что никогда в жизни не станет выяснять у подруги правды. (30)Но она отчётливо понимала и то, что жить спокойно дальше не сможет, пока этой правды не узнает. (31)Выход из тупикового положения пришёл, однако, неожиданно быстро:</a:t>
            </a:r>
          </a:p>
          <a:p>
            <a:pPr>
              <a:buNone/>
            </a:pPr>
            <a:r>
              <a:rPr lang="ru-RU" dirty="0" smtClean="0"/>
              <a:t>          (32)«А я ей новый стих прочту!» – вдруг, как молнией, блеснуло в Ольгиной, разбухшей от тяжёлых дум, голове. –(33)Если это правда, она обязательно своим поведением себя выдаст». (34)И Ольга написала. (35)Осталось дождаться подходящего случая Ленке его преподнести. (36)К счастью, случай не заставил себя долго ждать. </a:t>
            </a:r>
          </a:p>
          <a:p>
            <a:pPr>
              <a:buNone/>
            </a:pPr>
            <a:r>
              <a:rPr lang="ru-RU" dirty="0" smtClean="0"/>
              <a:t>–(37) Лен, а я новый стих написала.</a:t>
            </a:r>
          </a:p>
          <a:p>
            <a:pPr>
              <a:buNone/>
            </a:pPr>
            <a:r>
              <a:rPr lang="ru-RU" dirty="0" smtClean="0"/>
              <a:t>– (38)Да, что ты?! (39)Так давай – читай!</a:t>
            </a:r>
          </a:p>
          <a:p>
            <a:endParaRPr lang="ru-RU"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style>
          <a:lnRef idx="2">
            <a:schemeClr val="accent2"/>
          </a:lnRef>
          <a:fillRef idx="1">
            <a:schemeClr val="lt1"/>
          </a:fillRef>
          <a:effectRef idx="0">
            <a:schemeClr val="accent2"/>
          </a:effectRef>
          <a:fontRef idx="minor">
            <a:schemeClr val="dk1"/>
          </a:fontRef>
        </p:style>
        <p:txBody>
          <a:bodyPr>
            <a:normAutofit fontScale="85000" lnSpcReduction="10000"/>
          </a:bodyPr>
          <a:lstStyle/>
          <a:p>
            <a:pPr>
              <a:buNone/>
            </a:pPr>
            <a:r>
              <a:rPr lang="ru-RU" dirty="0" smtClean="0"/>
              <a:t> (40)Оля ровным, спокойным голосом стала читать:</a:t>
            </a:r>
          </a:p>
          <a:p>
            <a:pPr>
              <a:buNone/>
            </a:pPr>
            <a:r>
              <a:rPr lang="ru-RU" dirty="0" smtClean="0"/>
              <a:t> (41)Ты слушала меня. (42)Ты мною восхищалась.</a:t>
            </a:r>
          </a:p>
          <a:p>
            <a:pPr>
              <a:buNone/>
            </a:pPr>
            <a:r>
              <a:rPr lang="ru-RU" dirty="0" smtClean="0"/>
              <a:t>(43)Мне пела дифирамбы, как могла.</a:t>
            </a:r>
          </a:p>
          <a:p>
            <a:pPr>
              <a:buNone/>
            </a:pPr>
            <a:r>
              <a:rPr lang="ru-RU" dirty="0" smtClean="0"/>
              <a:t>(44)Потом сама же надо мной смеялась.</a:t>
            </a:r>
          </a:p>
          <a:p>
            <a:pPr>
              <a:buNone/>
            </a:pPr>
            <a:r>
              <a:rPr lang="ru-RU" dirty="0" smtClean="0"/>
              <a:t>(45)Оля видела, как в глазах Лены появилась растерянность. (46)А следом и нестерпимый стыд и страх. (47)А Ольга сидела, не меняя выражения лица, и с горечью думала: (48)«Да, значит это правда, подруга моя дорогая. (49)Так пусть же судит тебя твоя совесть. (50)А я прощаю.</a:t>
            </a:r>
          </a:p>
          <a:p>
            <a:pPr>
              <a:buNone/>
            </a:pPr>
            <a:r>
              <a:rPr lang="ru-RU" dirty="0" smtClean="0"/>
              <a:t>          (51) С тех пор прошло более тридцати лет. (52)Оля с Леной – замечательные подруги. (53)И никто из них никогда в жизни не вспомнил  того «нелепого» стиха, так лихо разоблачившего подругу. (54)И при каждой их встрече Оля говорит своё заветное: (55)«Лен, а я новый стих написала».</a:t>
            </a:r>
          </a:p>
          <a:p>
            <a:pPr>
              <a:buNone/>
            </a:pPr>
            <a:r>
              <a:rPr lang="ru-RU" dirty="0" smtClean="0"/>
              <a:t>(56)«Да?!» – оживляется Лена. – (57)«Так давай – читай!»</a:t>
            </a:r>
          </a:p>
          <a:p>
            <a:pPr>
              <a:buNone/>
            </a:pPr>
            <a:r>
              <a:rPr lang="ru-RU" dirty="0" smtClean="0"/>
              <a:t> (58)И Оля читает!</a:t>
            </a:r>
          </a:p>
          <a:p>
            <a:pPr>
              <a:buNone/>
            </a:pPr>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ln>
            <a:solidFill>
              <a:schemeClr val="accent2">
                <a:lumMod val="75000"/>
              </a:schemeClr>
            </a:solidFill>
          </a:ln>
        </p:spPr>
        <p:txBody>
          <a:bodyPr/>
          <a:lstStyle/>
          <a:p>
            <a:r>
              <a:rPr lang="ru-RU" dirty="0" smtClean="0"/>
              <a:t> </a:t>
            </a:r>
            <a:r>
              <a:rPr lang="ru-RU" b="1" dirty="0" smtClean="0"/>
              <a:t>15. 2.</a:t>
            </a:r>
            <a:r>
              <a:rPr lang="ru-RU" dirty="0" smtClean="0"/>
              <a:t> </a:t>
            </a:r>
            <a:r>
              <a:rPr lang="ru-RU" b="1" dirty="0" smtClean="0"/>
              <a:t>Объясните, как вы понимаете смысл фрагмента (предложения 45-50): "Оля видела, как в глазах Лены появилась растерянность. А следом и нестерпимый стыд и страх. А Ольга сидела, не меняя выражения лица, и с горечью думала: «Да, значит, это правда… Так пусть же судит тебя твоя совесть. А я прощаю».</a:t>
            </a:r>
            <a:endParaRPr lang="ru-RU" dirty="0" smtClean="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915400" cy="6858000"/>
          </a:xfrm>
        </p:spPr>
        <p:txBody>
          <a:bodyPr>
            <a:noAutofit/>
          </a:bodyPr>
          <a:lstStyle/>
          <a:p>
            <a:pPr>
              <a:buNone/>
            </a:pPr>
            <a:r>
              <a:rPr lang="ru-RU" sz="2400" dirty="0" smtClean="0">
                <a:latin typeface="Times New Roman" pitchFamily="18" charset="0"/>
                <a:cs typeface="Times New Roman" pitchFamily="18" charset="0"/>
              </a:rPr>
              <a:t>    (35)Все были за бойкот!</a:t>
            </a:r>
          </a:p>
          <a:p>
            <a:pPr>
              <a:buNone/>
            </a:pPr>
            <a:r>
              <a:rPr lang="ru-RU" sz="2400" dirty="0" smtClean="0">
                <a:latin typeface="Times New Roman" pitchFamily="18" charset="0"/>
                <a:cs typeface="Times New Roman" pitchFamily="18" charset="0"/>
              </a:rPr>
              <a:t>    (36)Только одна Ленка не подняла руки.</a:t>
            </a:r>
          </a:p>
          <a:p>
            <a:pPr>
              <a:buNone/>
            </a:pPr>
            <a:r>
              <a:rPr lang="ru-RU" sz="2400" dirty="0" smtClean="0">
                <a:latin typeface="Times New Roman" pitchFamily="18" charset="0"/>
                <a:cs typeface="Times New Roman" pitchFamily="18" charset="0"/>
              </a:rPr>
              <a:t>    – (37)А ты? – удивилась Железная Кнопка.</a:t>
            </a:r>
          </a:p>
          <a:p>
            <a:pPr>
              <a:buNone/>
            </a:pPr>
            <a:r>
              <a:rPr lang="ru-RU" sz="2000" dirty="0" smtClean="0">
                <a:latin typeface="Times New Roman" pitchFamily="18" charset="0"/>
                <a:cs typeface="Times New Roman" pitchFamily="18" charset="0"/>
              </a:rPr>
              <a:t>    – (38)А я – нет, – просто сказала Ленка и виновато, как прежде, улыбнулась.</a:t>
            </a:r>
          </a:p>
          <a:p>
            <a:pPr>
              <a:buNone/>
            </a:pPr>
            <a:r>
              <a:rPr lang="ru-RU" sz="2000" dirty="0" smtClean="0">
                <a:latin typeface="Times New Roman" pitchFamily="18" charset="0"/>
                <a:cs typeface="Times New Roman" pitchFamily="18" charset="0"/>
              </a:rPr>
              <a:t>    – (39)Ты его простила? – спросил потрясенный Васильев.</a:t>
            </a:r>
          </a:p>
          <a:p>
            <a:pPr>
              <a:buNone/>
            </a:pPr>
            <a:r>
              <a:rPr lang="ru-RU" sz="2000" dirty="0" smtClean="0">
                <a:latin typeface="Times New Roman" pitchFamily="18" charset="0"/>
                <a:cs typeface="Times New Roman" pitchFamily="18" charset="0"/>
              </a:rPr>
              <a:t>    – (40)Вот </a:t>
            </a:r>
            <a:r>
              <a:rPr lang="ru-RU" sz="2000" dirty="0" err="1" smtClean="0">
                <a:latin typeface="Times New Roman" pitchFamily="18" charset="0"/>
                <a:cs typeface="Times New Roman" pitchFamily="18" charset="0"/>
              </a:rPr>
              <a:t>дурочка</a:t>
            </a:r>
            <a:r>
              <a:rPr lang="ru-RU" sz="2000" dirty="0" smtClean="0">
                <a:latin typeface="Times New Roman" pitchFamily="18" charset="0"/>
                <a:cs typeface="Times New Roman" pitchFamily="18" charset="0"/>
              </a:rPr>
              <a:t>, – сказала Шмакова. – (41)Он же тебя предал!</a:t>
            </a:r>
          </a:p>
          <a:p>
            <a:pPr>
              <a:buNone/>
            </a:pPr>
            <a:r>
              <a:rPr lang="ru-RU" sz="2400" dirty="0" smtClean="0">
                <a:latin typeface="Times New Roman" pitchFamily="18" charset="0"/>
                <a:cs typeface="Times New Roman" pitchFamily="18" charset="0"/>
              </a:rPr>
              <a:t>    (42)Ленка стояла у доски, прижавшись стриженым затылком к ее черной холодной поверхности. (43)Ветер прошлого хлестал ее по лицу: (44)«</a:t>
            </a:r>
            <a:r>
              <a:rPr lang="ru-RU" sz="2400" dirty="0" err="1" smtClean="0">
                <a:latin typeface="Times New Roman" pitchFamily="18" charset="0"/>
                <a:cs typeface="Times New Roman" pitchFamily="18" charset="0"/>
              </a:rPr>
              <a:t>Чу-че-ло-о-о</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пре-да-тель</a:t>
            </a:r>
            <a:r>
              <a:rPr lang="ru-RU" sz="2400" dirty="0" smtClean="0">
                <a:latin typeface="Times New Roman" pitchFamily="18" charset="0"/>
                <a:cs typeface="Times New Roman" pitchFamily="18" charset="0"/>
              </a:rPr>
              <a:t>!.. (45)Сжечь на </a:t>
            </a:r>
            <a:r>
              <a:rPr lang="ru-RU" sz="2400" dirty="0" err="1" smtClean="0">
                <a:latin typeface="Times New Roman" pitchFamily="18" charset="0"/>
                <a:cs typeface="Times New Roman" pitchFamily="18" charset="0"/>
              </a:rPr>
              <a:t>костре-е-е-е</a:t>
            </a:r>
            <a:r>
              <a:rPr lang="ru-RU" sz="2400" dirty="0" smtClean="0">
                <a:latin typeface="Times New Roman" pitchFamily="18" charset="0"/>
                <a:cs typeface="Times New Roman" pitchFamily="18" charset="0"/>
              </a:rPr>
              <a:t>!»</a:t>
            </a:r>
          </a:p>
          <a:p>
            <a:pPr>
              <a:buNone/>
            </a:pPr>
            <a:r>
              <a:rPr lang="ru-RU" sz="2400" dirty="0" smtClean="0">
                <a:latin typeface="Times New Roman" pitchFamily="18" charset="0"/>
                <a:cs typeface="Times New Roman" pitchFamily="18" charset="0"/>
              </a:rPr>
              <a:t>    –  (46)Но почему, почему ты против?! – (47)Железной Кнопке хотелось понять, что мешало этой </a:t>
            </a:r>
            <a:r>
              <a:rPr lang="ru-RU" sz="2400" dirty="0" err="1" smtClean="0">
                <a:latin typeface="Times New Roman" pitchFamily="18" charset="0"/>
                <a:cs typeface="Times New Roman" pitchFamily="18" charset="0"/>
              </a:rPr>
              <a:t>Бессольцевой</a:t>
            </a:r>
            <a:r>
              <a:rPr lang="ru-RU" sz="2400" dirty="0" smtClean="0">
                <a:latin typeface="Times New Roman" pitchFamily="18" charset="0"/>
                <a:cs typeface="Times New Roman" pitchFamily="18" charset="0"/>
              </a:rPr>
              <a:t> объявить Димке бойкот. –(48) Именно ты – против. (49)Тебя никогда нельзя понять… (50)Объясни!</a:t>
            </a:r>
          </a:p>
          <a:p>
            <a:pPr>
              <a:buNone/>
            </a:pPr>
            <a:r>
              <a:rPr lang="ru-RU" sz="2400" dirty="0" smtClean="0">
                <a:latin typeface="Times New Roman" pitchFamily="18" charset="0"/>
                <a:cs typeface="Times New Roman" pitchFamily="18" charset="0"/>
              </a:rPr>
              <a:t>    – (51)Я была на костре, – ответила Ленка. – (52)И по улице меня гоняли. (53)А я никогда никого не буду гонять… (54)И никогда никого не буду травить. (55)Хоть убейте!         В. </a:t>
            </a:r>
            <a:r>
              <a:rPr lang="ru-RU" sz="2400" dirty="0" err="1" smtClean="0">
                <a:latin typeface="Times New Roman" pitchFamily="18" charset="0"/>
                <a:cs typeface="Times New Roman" pitchFamily="18" charset="0"/>
              </a:rPr>
              <a:t>Железников</a:t>
            </a:r>
            <a:r>
              <a:rPr lang="ru-RU" sz="2400" dirty="0" smtClean="0">
                <a:latin typeface="Times New Roman" pitchFamily="18" charset="0"/>
                <a:cs typeface="Times New Roman" pitchFamily="18" charset="0"/>
              </a:rPr>
              <a:t>.</a:t>
            </a:r>
          </a:p>
          <a:p>
            <a:pPr>
              <a:buNone/>
            </a:pP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0" y="0"/>
          <a:ext cx="9144000" cy="6858000"/>
        </p:xfrm>
        <a:graphic>
          <a:graphicData uri="http://schemas.openxmlformats.org/drawingml/2006/table">
            <a:tbl>
              <a:tblPr firstRow="1" bandRow="1">
                <a:tableStyleId>{E8B1032C-EA38-4F05-BA0D-38AFFFC7BED3}</a:tableStyleId>
              </a:tblPr>
              <a:tblGrid>
                <a:gridCol w="1551215"/>
                <a:gridCol w="4544785"/>
                <a:gridCol w="3048000"/>
              </a:tblGrid>
              <a:tr h="846453">
                <a:tc>
                  <a:txBody>
                    <a:bodyPr/>
                    <a:lstStyle/>
                    <a:p>
                      <a:r>
                        <a:rPr lang="ru-RU" dirty="0" smtClean="0"/>
                        <a:t>Тема и  идея текста</a:t>
                      </a:r>
                      <a:endParaRPr lang="ru-RU" dirty="0">
                        <a:latin typeface="Times New Roman" pitchFamily="18" charset="0"/>
                        <a:cs typeface="Times New Roman" pitchFamily="18" charset="0"/>
                      </a:endParaRPr>
                    </a:p>
                  </a:txBody>
                  <a:tcPr/>
                </a:tc>
                <a:tc>
                  <a:txBody>
                    <a:bodyPr/>
                    <a:lstStyle/>
                    <a:p>
                      <a:r>
                        <a:rPr lang="ru-RU" dirty="0" smtClean="0"/>
                        <a:t>Пример из текста</a:t>
                      </a:r>
                      <a:endParaRPr lang="ru-RU" dirty="0">
                        <a:latin typeface="Times New Roman" pitchFamily="18" charset="0"/>
                        <a:cs typeface="Times New Roman" pitchFamily="18" charset="0"/>
                      </a:endParaRPr>
                    </a:p>
                  </a:txBody>
                  <a:tcPr/>
                </a:tc>
                <a:tc>
                  <a:txBody>
                    <a:bodyPr/>
                    <a:lstStyle/>
                    <a:p>
                      <a:r>
                        <a:rPr lang="ru-RU" dirty="0" smtClean="0"/>
                        <a:t>Комментарий примера</a:t>
                      </a:r>
                      <a:endParaRPr lang="ru-RU" dirty="0">
                        <a:latin typeface="Times New Roman" pitchFamily="18" charset="0"/>
                        <a:cs typeface="Times New Roman" pitchFamily="18" charset="0"/>
                      </a:endParaRPr>
                    </a:p>
                  </a:txBody>
                  <a:tcPr/>
                </a:tc>
              </a:tr>
              <a:tr h="6011547">
                <a:tc>
                  <a:txBody>
                    <a:bodyPr/>
                    <a:lstStyle/>
                    <a:p>
                      <a:r>
                        <a:rPr lang="ru-RU" sz="2000" b="1" baseline="0" dirty="0" smtClean="0">
                          <a:latin typeface="Times New Roman" pitchFamily="18" charset="0"/>
                          <a:cs typeface="Times New Roman" pitchFamily="18" charset="0"/>
                        </a:rPr>
                        <a:t>Доминанты текста: </a:t>
                      </a:r>
                      <a:r>
                        <a:rPr lang="ru-RU" sz="2000" b="1" dirty="0" smtClean="0">
                          <a:latin typeface="Times New Roman" pitchFamily="18" charset="0"/>
                          <a:cs typeface="Times New Roman" pitchFamily="18" charset="0"/>
                        </a:rPr>
                        <a:t> дружба</a:t>
                      </a:r>
                      <a:r>
                        <a:rPr lang="ru-RU" sz="2000" b="1" baseline="0" dirty="0" smtClean="0">
                          <a:latin typeface="Times New Roman" pitchFamily="18" charset="0"/>
                          <a:cs typeface="Times New Roman" pitchFamily="18" charset="0"/>
                        </a:rPr>
                        <a:t> – предательство, прощение. </a:t>
                      </a:r>
                    </a:p>
                    <a:p>
                      <a:r>
                        <a:rPr lang="ru-RU" sz="2000" b="1" baseline="0" dirty="0" smtClean="0">
                          <a:latin typeface="Times New Roman" pitchFamily="18" charset="0"/>
                          <a:cs typeface="Times New Roman" pitchFamily="18" charset="0"/>
                        </a:rPr>
                        <a:t>Идея:  у дружбы свои законы, она строится на честности, доверии, умении прощать. </a:t>
                      </a:r>
                      <a:endParaRPr lang="ru-RU" sz="2000" b="1" dirty="0">
                        <a:latin typeface="Times New Roman" pitchFamily="18" charset="0"/>
                        <a:cs typeface="Times New Roman" pitchFamily="18" charset="0"/>
                      </a:endParaRPr>
                    </a:p>
                  </a:txBody>
                  <a:tcPr/>
                </a:tc>
                <a:tc>
                  <a:txBody>
                    <a:bodyPr/>
                    <a:lstStyle/>
                    <a:p>
                      <a:r>
                        <a:rPr lang="ru-RU" sz="2000" b="1" dirty="0" smtClean="0">
                          <a:latin typeface="Times New Roman" pitchFamily="18" charset="0"/>
                          <a:cs typeface="Times New Roman" pitchFamily="18" charset="0"/>
                        </a:rPr>
                        <a:t>(5) Ольга беспредельно верила ей. (6)Доверяла все свои сердечные тайны и… детища свои – стихи. (13)Всё время, пока Ольга читала очередной свой опус, Ленка не сводила с неё восхищённых глаз и… обрушивала на неё шквал горячих, восторженных</a:t>
                      </a:r>
                      <a:r>
                        <a:rPr lang="ru-RU" sz="2000" b="1" baseline="0" dirty="0" smtClean="0">
                          <a:latin typeface="Times New Roman" pitchFamily="18" charset="0"/>
                          <a:cs typeface="Times New Roman" pitchFamily="18" charset="0"/>
                        </a:rPr>
                        <a:t> … </a:t>
                      </a:r>
                      <a:r>
                        <a:rPr lang="ru-RU" sz="2000" b="1" dirty="0" smtClean="0">
                          <a:latin typeface="Times New Roman" pitchFamily="18" charset="0"/>
                          <a:cs typeface="Times New Roman" pitchFamily="18" charset="0"/>
                        </a:rPr>
                        <a:t>эмоций. – (19)Ольга, ты знаешь, как Ленка смеётся всюду над тобой и твоими нелепыми стихами?</a:t>
                      </a:r>
                    </a:p>
                    <a:p>
                      <a:r>
                        <a:rPr lang="ru-RU" sz="2000" b="1" dirty="0" smtClean="0">
                          <a:latin typeface="Times New Roman" pitchFamily="18" charset="0"/>
                          <a:cs typeface="Times New Roman" pitchFamily="18" charset="0"/>
                        </a:rPr>
                        <a:t> (51) С тех пор прошло более тридцати лет. (52)Оля с Леной – замечательные подруги. (53)И никто из них никогда в жизни не вспомнил  того «нелепого» стиха, так лихо разоблачившего подругу. </a:t>
                      </a:r>
                      <a:endParaRPr lang="ru-RU" sz="2000" b="1" dirty="0">
                        <a:latin typeface="Times New Roman" pitchFamily="18" charset="0"/>
                        <a:cs typeface="Times New Roman" pitchFamily="18" charset="0"/>
                      </a:endParaRPr>
                    </a:p>
                  </a:txBody>
                  <a:tcPr/>
                </a:tc>
                <a:tc>
                  <a:txBody>
                    <a:bodyPr/>
                    <a:lstStyle/>
                    <a:p>
                      <a:r>
                        <a:rPr lang="ru-RU" sz="2000" b="1" dirty="0" smtClean="0">
                          <a:latin typeface="Times New Roman" pitchFamily="18" charset="0"/>
                          <a:cs typeface="Times New Roman" pitchFamily="18" charset="0"/>
                        </a:rPr>
                        <a:t>Лена дорожила дружбой с Олей, доверяла ей и читала свои стихи, которыми подруга восхищалась (предложения 5,6, 13).</a:t>
                      </a:r>
                      <a:r>
                        <a:rPr lang="ru-RU" sz="2000" b="1" baseline="0" dirty="0" smtClean="0">
                          <a:latin typeface="Times New Roman" pitchFamily="18" charset="0"/>
                          <a:cs typeface="Times New Roman" pitchFamily="18" charset="0"/>
                        </a:rPr>
                        <a:t>  Но Оля предала её,  раскрыв соседке её тайну Оли и критически отозвавшись о её стихах (19 предложение). Лена, выяснив правду о подруге, сумела устыдить её и простить, о чём свидетельствуют тридцать лет дальнейшей дружбы (предложения 45-50).</a:t>
                      </a:r>
                      <a:endParaRPr lang="ru-RU" sz="2000" b="1"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style>
          <a:lnRef idx="2">
            <a:schemeClr val="accent2"/>
          </a:lnRef>
          <a:fillRef idx="1">
            <a:schemeClr val="lt1"/>
          </a:fillRef>
          <a:effectRef idx="0">
            <a:schemeClr val="accent2"/>
          </a:effectRef>
          <a:fontRef idx="minor">
            <a:schemeClr val="dk1"/>
          </a:fontRef>
        </p:style>
        <p:txBody>
          <a:bodyPr>
            <a:normAutofit fontScale="77500" lnSpcReduction="20000"/>
          </a:bodyPr>
          <a:lstStyle/>
          <a:p>
            <a:pPr>
              <a:buNone/>
            </a:pPr>
            <a:r>
              <a:rPr lang="ru-RU" b="1" dirty="0" smtClean="0"/>
              <a:t>Сочинение (Интернет). </a:t>
            </a:r>
          </a:p>
          <a:p>
            <a:pPr>
              <a:buNone/>
            </a:pPr>
            <a:r>
              <a:rPr lang="ru-RU" dirty="0" smtClean="0"/>
              <a:t>               Смысл заключительных слов текста я понимаю так: Лена предала свою подругу, злословя за спиной той по поводу написанных  стихов. Ольга очень умно и тактично разоблачила подругу, разоблачила так, что Лене стало очень стыдно. Ольга, убедившись в ее нечестном поведении, не устраивает скандала, прощая Лену и предоставляя ей возможность пройти суд собственной совести. Приведу примеры из текста  Р. </a:t>
            </a:r>
            <a:r>
              <a:rPr lang="ru-RU" dirty="0" err="1" smtClean="0"/>
              <a:t>Госман</a:t>
            </a:r>
            <a:r>
              <a:rPr lang="ru-RU" dirty="0" smtClean="0"/>
              <a:t>, доказывающие это. </a:t>
            </a:r>
          </a:p>
          <a:p>
            <a:pPr>
              <a:buNone/>
            </a:pPr>
            <a:r>
              <a:rPr lang="ru-RU" dirty="0" smtClean="0"/>
              <a:t>             Во-первых, после прочтения стихотворных строк, обращенных к вероломной подружке, Ольга, взглянув на ту, убедилась, что Лена испытывает «нестерпимый стыд и страх» (предложение 46).</a:t>
            </a:r>
          </a:p>
          <a:p>
            <a:pPr>
              <a:buNone/>
            </a:pPr>
            <a:r>
              <a:rPr lang="ru-RU" dirty="0" smtClean="0"/>
              <a:t>             Во-вторых, Ольге достаточно того, что подруга раскаялась, она прощает ее. Автор не рассказывает нам, как закончился тот разговор. Но о том, что Ольга действительно простила Лену, говорит их долголетняя дружба (предложение 51) с обязательным чтением стихов при каждой очередной встрече (предложения 55-57).</a:t>
            </a:r>
          </a:p>
          <a:p>
            <a:pPr>
              <a:buNone/>
            </a:pPr>
            <a:r>
              <a:rPr lang="ru-RU" dirty="0" smtClean="0"/>
              <a:t>                   Следовательно, настоящий друг всегда должен говорить правду в глаза, а видя, что его товарищ раскаялся, прощать его.</a:t>
            </a:r>
          </a:p>
          <a:p>
            <a:pPr>
              <a:buNone/>
            </a:pPr>
            <a:r>
              <a:rPr lang="ru-RU" dirty="0" smtClean="0"/>
              <a:t>                                                                       (122 слова) </a:t>
            </a:r>
          </a:p>
          <a:p>
            <a:pPr>
              <a:buNone/>
            </a:pPr>
            <a:endParaRPr lang="ru-RU"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469313" cy="1143000"/>
          </a:xfrm>
        </p:spPr>
        <p:txBody>
          <a:bodyPr/>
          <a:lstStyle/>
          <a:p>
            <a:r>
              <a:rPr lang="ru-RU" dirty="0" smtClean="0"/>
              <a:t>Домашнее задание</a:t>
            </a:r>
            <a:endParaRPr lang="ru-RU" dirty="0"/>
          </a:p>
        </p:txBody>
      </p:sp>
      <p:pic>
        <p:nvPicPr>
          <p:cNvPr id="1026" name="Picture 2"/>
          <p:cNvPicPr>
            <a:picLocks noGrp="1" noChangeAspect="1" noChangeArrowheads="1"/>
          </p:cNvPicPr>
          <p:nvPr>
            <p:ph idx="1"/>
          </p:nvPr>
        </p:nvPicPr>
        <p:blipFill>
          <a:blip r:embed="rId2" cstate="print"/>
          <a:srcRect l="4167" t="18519" r="2778" b="62963"/>
          <a:stretch>
            <a:fillRect/>
          </a:stretch>
        </p:blipFill>
        <p:spPr bwMode="auto">
          <a:xfrm>
            <a:off x="0" y="1600200"/>
            <a:ext cx="9144000" cy="19812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l="11719" t="51042" r="3125" b="25000"/>
          <a:stretch>
            <a:fillRect/>
          </a:stretch>
        </p:blipFill>
        <p:spPr bwMode="auto">
          <a:xfrm>
            <a:off x="685800" y="3200400"/>
            <a:ext cx="8229600" cy="2743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457200" y="1"/>
            <a:ext cx="8229600" cy="609599"/>
          </a:xfrm>
          <a:prstGeom prst="rect">
            <a:avLst/>
          </a:prstGeom>
          <a:noFill/>
          <a:ln w="9525">
            <a:noFill/>
            <a:miter lim="800000"/>
            <a:headEnd/>
            <a:tailEnd/>
          </a:ln>
        </p:spPr>
      </p:pic>
      <p:pic>
        <p:nvPicPr>
          <p:cNvPr id="5" name="Рисунок 4"/>
          <p:cNvPicPr/>
          <p:nvPr/>
        </p:nvPicPr>
        <p:blipFill>
          <a:blip r:embed="rId3" cstate="print"/>
          <a:srcRect/>
          <a:stretch>
            <a:fillRect/>
          </a:stretch>
        </p:blipFill>
        <p:spPr bwMode="auto">
          <a:xfrm>
            <a:off x="457200" y="457200"/>
            <a:ext cx="8305799" cy="617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228600" y="762000"/>
            <a:ext cx="8458200" cy="838200"/>
          </a:xfrm>
          <a:prstGeom prst="rect">
            <a:avLst/>
          </a:prstGeom>
          <a:noFill/>
          <a:ln w="9525">
            <a:noFill/>
            <a:miter lim="800000"/>
            <a:headEnd/>
            <a:tailEnd/>
          </a:ln>
        </p:spPr>
      </p:pic>
      <p:pic>
        <p:nvPicPr>
          <p:cNvPr id="5" name="Рисунок 4"/>
          <p:cNvPicPr/>
          <p:nvPr/>
        </p:nvPicPr>
        <p:blipFill>
          <a:blip r:embed="rId3" cstate="print"/>
          <a:srcRect b="60494"/>
          <a:stretch>
            <a:fillRect/>
          </a:stretch>
        </p:blipFill>
        <p:spPr bwMode="auto">
          <a:xfrm>
            <a:off x="228600" y="1524000"/>
            <a:ext cx="8534399"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Выделяем ключевые слова</a:t>
            </a:r>
            <a:endParaRPr lang="ru-RU" b="1" dirty="0"/>
          </a:p>
        </p:txBody>
      </p:sp>
      <p:sp>
        <p:nvSpPr>
          <p:cNvPr id="3" name="Содержимое 2"/>
          <p:cNvSpPr>
            <a:spLocks noGrp="1"/>
          </p:cNvSpPr>
          <p:nvPr>
            <p:ph idx="1"/>
          </p:nvPr>
        </p:nvSpPr>
        <p:spPr>
          <a:ln>
            <a:solidFill>
              <a:schemeClr val="accent2">
                <a:lumMod val="75000"/>
              </a:schemeClr>
            </a:solidFill>
          </a:ln>
        </p:spPr>
        <p:txBody>
          <a:bodyPr/>
          <a:lstStyle/>
          <a:p>
            <a:r>
              <a:rPr lang="ru-RU" sz="3600" b="1" dirty="0" smtClean="0"/>
              <a:t>«Употребление </a:t>
            </a:r>
            <a:r>
              <a:rPr lang="ru-RU" sz="3600" b="1" u="sng" dirty="0" smtClean="0"/>
              <a:t>экспрессивной лексики </a:t>
            </a:r>
            <a:r>
              <a:rPr lang="ru-RU" sz="3600" b="1" dirty="0" smtClean="0"/>
              <a:t>создаёт возможность </a:t>
            </a:r>
            <a:r>
              <a:rPr lang="ru-RU" sz="3600" b="1" u="sng" dirty="0" smtClean="0"/>
              <a:t>лаконично </a:t>
            </a:r>
            <a:r>
              <a:rPr lang="ru-RU" sz="3600" b="1" dirty="0" smtClean="0"/>
              <a:t>выразить </a:t>
            </a:r>
            <a:r>
              <a:rPr lang="ru-RU" sz="3600" b="1" u="sng" dirty="0" smtClean="0"/>
              <a:t>отношение говорящего </a:t>
            </a:r>
            <a:r>
              <a:rPr lang="ru-RU" sz="3600" b="1" dirty="0" smtClean="0"/>
              <a:t>к высказываемому» </a:t>
            </a:r>
          </a:p>
          <a:p>
            <a:r>
              <a:rPr lang="ru-RU" sz="3600" b="1" dirty="0" smtClean="0"/>
              <a:t>  Д. Розенталь.</a:t>
            </a:r>
            <a:endParaRPr lang="ru-RU" sz="36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Понятие экспрессивности</a:t>
            </a:r>
            <a:endParaRPr lang="ru-RU" b="1" dirty="0"/>
          </a:p>
        </p:txBody>
      </p:sp>
      <p:sp>
        <p:nvSpPr>
          <p:cNvPr id="3" name="Содержимое 2"/>
          <p:cNvSpPr>
            <a:spLocks noGrp="1"/>
          </p:cNvSpPr>
          <p:nvPr>
            <p:ph idx="1"/>
          </p:nvPr>
        </p:nvSpPr>
        <p:spPr>
          <a:xfrm>
            <a:off x="381000" y="1752600"/>
            <a:ext cx="8382000" cy="4800600"/>
          </a:xfrm>
          <a:ln>
            <a:solidFill>
              <a:schemeClr val="accent1">
                <a:lumMod val="50000"/>
              </a:schemeClr>
            </a:solidFill>
          </a:ln>
        </p:spPr>
        <p:txBody>
          <a:bodyPr>
            <a:normAutofit fontScale="85000" lnSpcReduction="10000"/>
          </a:bodyPr>
          <a:lstStyle/>
          <a:p>
            <a:r>
              <a:rPr lang="ru-RU" dirty="0" smtClean="0"/>
              <a:t>Многие слова не только определяют понятия, но и выражают отношение к ним говорящего, особого рода </a:t>
            </a:r>
            <a:r>
              <a:rPr lang="ru-RU" dirty="0" err="1" smtClean="0"/>
              <a:t>оценочность</a:t>
            </a:r>
            <a:r>
              <a:rPr lang="ru-RU" dirty="0" smtClean="0"/>
              <a:t>. </a:t>
            </a:r>
          </a:p>
          <a:p>
            <a:r>
              <a:rPr lang="ru-RU" dirty="0" smtClean="0"/>
              <a:t>Например, восхищаясь красотой белого цветка, можно назвать его </a:t>
            </a:r>
            <a:r>
              <a:rPr lang="ru-RU" i="1" dirty="0" smtClean="0"/>
              <a:t>белоснежным, белехоньким, лилейным</a:t>
            </a:r>
            <a:r>
              <a:rPr lang="ru-RU" dirty="0" smtClean="0"/>
              <a:t>. Эти слова </a:t>
            </a:r>
            <a:r>
              <a:rPr lang="ru-RU" b="1" dirty="0" smtClean="0"/>
              <a:t>эмоционально окрашены</a:t>
            </a:r>
            <a:r>
              <a:rPr lang="ru-RU" dirty="0" smtClean="0"/>
              <a:t>: </a:t>
            </a:r>
            <a:r>
              <a:rPr lang="ru-RU" i="1" dirty="0" smtClean="0"/>
              <a:t>положительная оценка </a:t>
            </a:r>
            <a:r>
              <a:rPr lang="ru-RU" dirty="0" smtClean="0"/>
              <a:t>отличает их от стилистически нейтрального определения </a:t>
            </a:r>
            <a:r>
              <a:rPr lang="ru-RU" i="1" dirty="0" smtClean="0"/>
              <a:t>белый</a:t>
            </a:r>
            <a:r>
              <a:rPr lang="ru-RU" dirty="0" smtClean="0"/>
              <a:t>. Эмоциональная окраска слова может выражать и </a:t>
            </a:r>
            <a:r>
              <a:rPr lang="ru-RU" i="1" dirty="0" smtClean="0"/>
              <a:t>отрицательную оценку </a:t>
            </a:r>
            <a:r>
              <a:rPr lang="ru-RU" dirty="0" smtClean="0"/>
              <a:t>называемого понятия: </a:t>
            </a:r>
            <a:r>
              <a:rPr lang="ru-RU" i="1" dirty="0" smtClean="0"/>
              <a:t>белобрысый, белесый</a:t>
            </a:r>
            <a:r>
              <a:rPr lang="ru-RU" dirty="0" smtClean="0"/>
              <a:t>. Поэтому эмоциональную лексику называют еще </a:t>
            </a:r>
            <a:r>
              <a:rPr lang="ru-RU" b="1" dirty="0" smtClean="0"/>
              <a:t>оценочной</a:t>
            </a:r>
            <a:r>
              <a:rPr lang="ru-RU" dirty="0" smtClean="0"/>
              <a:t> (</a:t>
            </a:r>
            <a:r>
              <a:rPr lang="ru-RU" b="1" dirty="0" smtClean="0"/>
              <a:t>эмоционально-оценочной</a:t>
            </a:r>
            <a:r>
              <a:rPr lang="ru-RU" dirty="0" smtClean="0"/>
              <a:t>).</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Надо запомнить</a:t>
            </a:r>
            <a:endParaRPr lang="ru-RU" b="1" dirty="0"/>
          </a:p>
        </p:txBody>
      </p:sp>
      <p:sp>
        <p:nvSpPr>
          <p:cNvPr id="3" name="Содержимое 2"/>
          <p:cNvSpPr>
            <a:spLocks noGrp="1"/>
          </p:cNvSpPr>
          <p:nvPr>
            <p:ph idx="1"/>
          </p:nvPr>
        </p:nvSpPr>
        <p:spPr>
          <a:ln>
            <a:solidFill>
              <a:schemeClr val="accent1">
                <a:lumMod val="50000"/>
              </a:schemeClr>
            </a:solidFill>
          </a:ln>
        </p:spPr>
        <p:txBody>
          <a:bodyPr>
            <a:normAutofit/>
          </a:bodyPr>
          <a:lstStyle/>
          <a:p>
            <a:pPr>
              <a:buNone/>
            </a:pPr>
            <a:r>
              <a:rPr lang="ru-RU" dirty="0" smtClean="0"/>
              <a:t>   Некоторые эмоциональные слова </a:t>
            </a:r>
          </a:p>
          <a:p>
            <a:pPr>
              <a:buNone/>
            </a:pPr>
            <a:r>
              <a:rPr lang="ru-RU" dirty="0" smtClean="0"/>
              <a:t>   не содержат оценки: </a:t>
            </a:r>
          </a:p>
          <a:p>
            <a:pPr>
              <a:buFont typeface="Wingdings" pitchFamily="2" charset="2"/>
              <a:buChar char="Ø"/>
            </a:pPr>
            <a:r>
              <a:rPr lang="ru-RU" dirty="0" smtClean="0"/>
              <a:t>    междометия;</a:t>
            </a:r>
          </a:p>
          <a:p>
            <a:pPr>
              <a:buFont typeface="Wingdings" pitchFamily="2" charset="2"/>
              <a:buChar char="Ø"/>
            </a:pPr>
            <a:r>
              <a:rPr lang="ru-RU" dirty="0" smtClean="0"/>
              <a:t>   слова, в которых оценка составляет суть их смысловой структуры, они не относятся к эмоциональной лексике: </a:t>
            </a:r>
            <a:r>
              <a:rPr lang="ru-RU" i="1" dirty="0" smtClean="0"/>
              <a:t>хороший, плохой, радость, гнев, любить, страдать</a:t>
            </a:r>
            <a:r>
              <a:rPr lang="ru-RU" dirty="0" smtClean="0"/>
              <a:t>.</a:t>
            </a:r>
          </a:p>
          <a:p>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ochineniya_15.1._15.2._15.3._i_slozhnoe_stanovitsya_prostym_3">
  <a:themeElements>
    <a:clrScheme name="Кактус 2">
      <a:dk1>
        <a:srgbClr val="000000"/>
      </a:dk1>
      <a:lt1>
        <a:srgbClr val="FFFFFF"/>
      </a:lt1>
      <a:dk2>
        <a:srgbClr val="000000"/>
      </a:dk2>
      <a:lt2>
        <a:srgbClr val="006600"/>
      </a:lt2>
      <a:accent1>
        <a:srgbClr val="F5EBC1"/>
      </a:accent1>
      <a:accent2>
        <a:srgbClr val="FFCC00"/>
      </a:accent2>
      <a:accent3>
        <a:srgbClr val="FFFFFF"/>
      </a:accent3>
      <a:accent4>
        <a:srgbClr val="000000"/>
      </a:accent4>
      <a:accent5>
        <a:srgbClr val="F9F3DD"/>
      </a:accent5>
      <a:accent6>
        <a:srgbClr val="E7B900"/>
      </a:accent6>
      <a:hlink>
        <a:srgbClr val="D4876C"/>
      </a:hlink>
      <a:folHlink>
        <a:srgbClr val="B2B2B2"/>
      </a:folHlink>
    </a:clrScheme>
    <a:fontScheme name="Кактус">
      <a:majorFont>
        <a:latin typeface="Arial Narrow"/>
        <a:ea typeface=""/>
        <a:cs typeface=""/>
      </a:majorFont>
      <a:minorFont>
        <a:latin typeface="Arial Narrow"/>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Кактус 1">
        <a:dk1>
          <a:srgbClr val="FF9900"/>
        </a:dk1>
        <a:lt1>
          <a:srgbClr val="FFFFCC"/>
        </a:lt1>
        <a:dk2>
          <a:srgbClr val="000000"/>
        </a:dk2>
        <a:lt2>
          <a:srgbClr val="FFCC00"/>
        </a:lt2>
        <a:accent1>
          <a:srgbClr val="6B6253"/>
        </a:accent1>
        <a:accent2>
          <a:srgbClr val="72543E"/>
        </a:accent2>
        <a:accent3>
          <a:srgbClr val="AAAAAA"/>
        </a:accent3>
        <a:accent4>
          <a:srgbClr val="DADAAE"/>
        </a:accent4>
        <a:accent5>
          <a:srgbClr val="BAB7B3"/>
        </a:accent5>
        <a:accent6>
          <a:srgbClr val="674B37"/>
        </a:accent6>
        <a:hlink>
          <a:srgbClr val="DA9880"/>
        </a:hlink>
        <a:folHlink>
          <a:srgbClr val="B2B2B2"/>
        </a:folHlink>
      </a:clrScheme>
      <a:clrMap bg1="dk2" tx1="lt1" bg2="dk1" tx2="lt2" accent1="accent1" accent2="accent2" accent3="accent3" accent4="accent4" accent5="accent5" accent6="accent6" hlink="hlink" folHlink="folHlink"/>
    </a:extraClrScheme>
    <a:extraClrScheme>
      <a:clrScheme name="Кактус 2">
        <a:dk1>
          <a:srgbClr val="000000"/>
        </a:dk1>
        <a:lt1>
          <a:srgbClr val="FFFFFF"/>
        </a:lt1>
        <a:dk2>
          <a:srgbClr val="000000"/>
        </a:dk2>
        <a:lt2>
          <a:srgbClr val="006600"/>
        </a:lt2>
        <a:accent1>
          <a:srgbClr val="F5EBC1"/>
        </a:accent1>
        <a:accent2>
          <a:srgbClr val="FFCC00"/>
        </a:accent2>
        <a:accent3>
          <a:srgbClr val="FFFFFF"/>
        </a:accent3>
        <a:accent4>
          <a:srgbClr val="000000"/>
        </a:accent4>
        <a:accent5>
          <a:srgbClr val="F9F3DD"/>
        </a:accent5>
        <a:accent6>
          <a:srgbClr val="E7B900"/>
        </a:accent6>
        <a:hlink>
          <a:srgbClr val="D4876C"/>
        </a:hlink>
        <a:folHlink>
          <a:srgbClr val="B2B2B2"/>
        </a:folHlink>
      </a:clrScheme>
      <a:clrMap bg1="lt1" tx1="dk1" bg2="lt2" tx2="dk2" accent1="accent1" accent2="accent2" accent3="accent3" accent4="accent4" accent5="accent5" accent6="accent6" hlink="hlink" folHlink="folHlink"/>
    </a:extraClrScheme>
    <a:extraClrScheme>
      <a:clrScheme name="Кактус 3">
        <a:dk1>
          <a:srgbClr val="000000"/>
        </a:dk1>
        <a:lt1>
          <a:srgbClr val="FFFFFF"/>
        </a:lt1>
        <a:dk2>
          <a:srgbClr val="000000"/>
        </a:dk2>
        <a:lt2>
          <a:srgbClr val="292929"/>
        </a:lt2>
        <a:accent1>
          <a:srgbClr val="EAEAEA"/>
        </a:accent1>
        <a:accent2>
          <a:srgbClr val="969696"/>
        </a:accent2>
        <a:accent3>
          <a:srgbClr val="FFFFFF"/>
        </a:accent3>
        <a:accent4>
          <a:srgbClr val="000000"/>
        </a:accent4>
        <a:accent5>
          <a:srgbClr val="F3F3F3"/>
        </a:accent5>
        <a:accent6>
          <a:srgbClr val="878787"/>
        </a:accent6>
        <a:hlink>
          <a:srgbClr val="5F5F5F"/>
        </a:hlink>
        <a:folHlink>
          <a:srgbClr val="B2B2B2"/>
        </a:folHlink>
      </a:clrScheme>
      <a:clrMap bg1="lt1" tx1="dk1" bg2="lt2" tx2="dk2" accent1="accent1" accent2="accent2" accent3="accent3" accent4="accent4" accent5="accent5" accent6="accent6" hlink="hlink" folHlink="folHlink"/>
    </a:extraClrScheme>
    <a:extraClrScheme>
      <a:clrScheme name="Кактус 4">
        <a:dk1>
          <a:srgbClr val="000000"/>
        </a:dk1>
        <a:lt1>
          <a:srgbClr val="FFFFFF"/>
        </a:lt1>
        <a:dk2>
          <a:srgbClr val="000000"/>
        </a:dk2>
        <a:lt2>
          <a:srgbClr val="006600"/>
        </a:lt2>
        <a:accent1>
          <a:srgbClr val="D8EBB3"/>
        </a:accent1>
        <a:accent2>
          <a:srgbClr val="CCCC00"/>
        </a:accent2>
        <a:accent3>
          <a:srgbClr val="FFFFFF"/>
        </a:accent3>
        <a:accent4>
          <a:srgbClr val="000000"/>
        </a:accent4>
        <a:accent5>
          <a:srgbClr val="E9F3D6"/>
        </a:accent5>
        <a:accent6>
          <a:srgbClr val="B9B900"/>
        </a:accent6>
        <a:hlink>
          <a:srgbClr val="FFBE7D"/>
        </a:hlink>
        <a:folHlink>
          <a:srgbClr val="B2B2B2"/>
        </a:folHlink>
      </a:clrScheme>
      <a:clrMap bg1="lt1" tx1="dk1" bg2="lt2" tx2="dk2" accent1="accent1" accent2="accent2" accent3="accent3" accent4="accent4" accent5="accent5" accent6="accent6" hlink="hlink" folHlink="folHlink"/>
    </a:extraClrScheme>
    <a:extraClrScheme>
      <a:clrScheme name="Кактус 5">
        <a:dk1>
          <a:srgbClr val="000000"/>
        </a:dk1>
        <a:lt1>
          <a:srgbClr val="E5D3B3"/>
        </a:lt1>
        <a:dk2>
          <a:srgbClr val="800000"/>
        </a:dk2>
        <a:lt2>
          <a:srgbClr val="009900"/>
        </a:lt2>
        <a:accent1>
          <a:srgbClr val="D5B095"/>
        </a:accent1>
        <a:accent2>
          <a:srgbClr val="E28666"/>
        </a:accent2>
        <a:accent3>
          <a:srgbClr val="F0E6D6"/>
        </a:accent3>
        <a:accent4>
          <a:srgbClr val="000000"/>
        </a:accent4>
        <a:accent5>
          <a:srgbClr val="E7D4C8"/>
        </a:accent5>
        <a:accent6>
          <a:srgbClr val="CD795C"/>
        </a:accent6>
        <a:hlink>
          <a:srgbClr val="B75735"/>
        </a:hlink>
        <a:folHlink>
          <a:srgbClr val="B2B2B2"/>
        </a:folHlink>
      </a:clrScheme>
      <a:clrMap bg1="lt1" tx1="dk1" bg2="lt2" tx2="dk2" accent1="accent1" accent2="accent2" accent3="accent3" accent4="accent4" accent5="accent5" accent6="accent6" hlink="hlink" folHlink="folHlink"/>
    </a:extraClrScheme>
    <a:extraClrScheme>
      <a:clrScheme name="Кактус 6">
        <a:dk1>
          <a:srgbClr val="99CC00"/>
        </a:dk1>
        <a:lt1>
          <a:srgbClr val="FFFFFF"/>
        </a:lt1>
        <a:dk2>
          <a:srgbClr val="51399D"/>
        </a:dk2>
        <a:lt2>
          <a:srgbClr val="FFFFCC"/>
        </a:lt2>
        <a:accent1>
          <a:srgbClr val="877CAA"/>
        </a:accent1>
        <a:accent2>
          <a:srgbClr val="000058"/>
        </a:accent2>
        <a:accent3>
          <a:srgbClr val="B3AECC"/>
        </a:accent3>
        <a:accent4>
          <a:srgbClr val="DADADA"/>
        </a:accent4>
        <a:accent5>
          <a:srgbClr val="C3BFD2"/>
        </a:accent5>
        <a:accent6>
          <a:srgbClr val="00004F"/>
        </a:accent6>
        <a:hlink>
          <a:srgbClr val="FFCC00"/>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Равновесие">
  <a:themeElements>
    <a:clrScheme name="Равновесие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fontScheme name="2_Равновесие">
      <a:majorFont>
        <a:latin typeface=""/>
        <a:ea typeface=""/>
        <a:cs typeface=""/>
      </a:majorFont>
      <a:minorFont>
        <a:latin typeface=""/>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Равновесие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clrMap bg1="dk2" tx1="lt1" bg2="dk1" tx2="lt2" accent1="accent1" accent2="accent2" accent3="accent3" accent4="accent4" accent5="accent5" accent6="accent6" hlink="hlink" folHlink="folHlink"/>
    </a:extraClrScheme>
    <a:extraClrScheme>
      <a:clrScheme name="Равновесие 2">
        <a:dk1>
          <a:srgbClr val="660000"/>
        </a:dk1>
        <a:lt1>
          <a:srgbClr val="FFFFFF"/>
        </a:lt1>
        <a:dk2>
          <a:srgbClr val="800000"/>
        </a:dk2>
        <a:lt2>
          <a:srgbClr val="FFFFCC"/>
        </a:lt2>
        <a:accent1>
          <a:srgbClr val="CC6600"/>
        </a:accent1>
        <a:accent2>
          <a:srgbClr val="BE7960"/>
        </a:accent2>
        <a:accent3>
          <a:srgbClr val="C0AAAA"/>
        </a:accent3>
        <a:accent4>
          <a:srgbClr val="DADADA"/>
        </a:accent4>
        <a:accent5>
          <a:srgbClr val="E2B8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Равновесие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Равновесие 4">
        <a:dk1>
          <a:srgbClr val="005A58"/>
        </a:dk1>
        <a:lt1>
          <a:srgbClr val="FFFFFF"/>
        </a:lt1>
        <a:dk2>
          <a:srgbClr val="00716E"/>
        </a:dk2>
        <a:lt2>
          <a:srgbClr val="FFFF99"/>
        </a:lt2>
        <a:accent1>
          <a:srgbClr val="2DB3B0"/>
        </a:accent1>
        <a:accent2>
          <a:srgbClr val="6D6FC7"/>
        </a:accent2>
        <a:accent3>
          <a:srgbClr val="AABBBA"/>
        </a:accent3>
        <a:accent4>
          <a:srgbClr val="DADADA"/>
        </a:accent4>
        <a:accent5>
          <a:srgbClr val="ADD6D4"/>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Равновесие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Равновесие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Равновесие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Равновесие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Равновесие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Точки">
  <a:themeElements>
    <a:clrScheme name="Точки 2">
      <a:dk1>
        <a:srgbClr val="5B5B89"/>
      </a:dk1>
      <a:lt1>
        <a:srgbClr val="FFFFFF"/>
      </a:lt1>
      <a:dk2>
        <a:srgbClr val="666699"/>
      </a:dk2>
      <a:lt2>
        <a:srgbClr val="DFDEF6"/>
      </a:lt2>
      <a:accent1>
        <a:srgbClr val="6666FF"/>
      </a:accent1>
      <a:accent2>
        <a:srgbClr val="52527C"/>
      </a:accent2>
      <a:accent3>
        <a:srgbClr val="B8B8CA"/>
      </a:accent3>
      <a:accent4>
        <a:srgbClr val="DADADA"/>
      </a:accent4>
      <a:accent5>
        <a:srgbClr val="B8B8FF"/>
      </a:accent5>
      <a:accent6>
        <a:srgbClr val="494970"/>
      </a:accent6>
      <a:hlink>
        <a:srgbClr val="9999FF"/>
      </a:hlink>
      <a:folHlink>
        <a:srgbClr val="CCCCFF"/>
      </a:folHlink>
    </a:clrScheme>
    <a:fontScheme name="2_Точки">
      <a:majorFont>
        <a:latin typeface=""/>
        <a:ea typeface=""/>
        <a:cs typeface=""/>
      </a:majorFont>
      <a:minorFont>
        <a:latin typeface=""/>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Точки 1">
        <a:dk1>
          <a:srgbClr val="00008A"/>
        </a:dk1>
        <a:lt1>
          <a:srgbClr val="FFFFFF"/>
        </a:lt1>
        <a:dk2>
          <a:srgbClr val="000099"/>
        </a:dk2>
        <a:lt2>
          <a:srgbClr val="FFFFFF"/>
        </a:lt2>
        <a:accent1>
          <a:srgbClr val="0099FF"/>
        </a:accent1>
        <a:accent2>
          <a:srgbClr val="00007A"/>
        </a:accent2>
        <a:accent3>
          <a:srgbClr val="AAAACA"/>
        </a:accent3>
        <a:accent4>
          <a:srgbClr val="DADADA"/>
        </a:accent4>
        <a:accent5>
          <a:srgbClr val="AACAFF"/>
        </a:accent5>
        <a:accent6>
          <a:srgbClr val="00006E"/>
        </a:accent6>
        <a:hlink>
          <a:srgbClr val="EAEAEA"/>
        </a:hlink>
        <a:folHlink>
          <a:srgbClr val="FFCC00"/>
        </a:folHlink>
      </a:clrScheme>
      <a:clrMap bg1="dk2" tx1="lt1" bg2="dk1" tx2="lt2" accent1="accent1" accent2="accent2" accent3="accent3" accent4="accent4" accent5="accent5" accent6="accent6" hlink="hlink" folHlink="folHlink"/>
    </a:extraClrScheme>
    <a:extraClrScheme>
      <a:clrScheme name="Точки 2">
        <a:dk1>
          <a:srgbClr val="5B5B89"/>
        </a:dk1>
        <a:lt1>
          <a:srgbClr val="FFFFFF"/>
        </a:lt1>
        <a:dk2>
          <a:srgbClr val="666699"/>
        </a:dk2>
        <a:lt2>
          <a:srgbClr val="DFDEF6"/>
        </a:lt2>
        <a:accent1>
          <a:srgbClr val="6666FF"/>
        </a:accent1>
        <a:accent2>
          <a:srgbClr val="52527C"/>
        </a:accent2>
        <a:accent3>
          <a:srgbClr val="B8B8CA"/>
        </a:accent3>
        <a:accent4>
          <a:srgbClr val="DADADA"/>
        </a:accent4>
        <a:accent5>
          <a:srgbClr val="B8B8FF"/>
        </a:accent5>
        <a:accent6>
          <a:srgbClr val="494970"/>
        </a:accent6>
        <a:hlink>
          <a:srgbClr val="9999FF"/>
        </a:hlink>
        <a:folHlink>
          <a:srgbClr val="CCCCFF"/>
        </a:folHlink>
      </a:clrScheme>
      <a:clrMap bg1="dk2" tx1="lt1" bg2="dk1" tx2="lt2" accent1="accent1" accent2="accent2" accent3="accent3" accent4="accent4" accent5="accent5" accent6="accent6" hlink="hlink" folHlink="folHlink"/>
    </a:extraClrScheme>
    <a:extraClrScheme>
      <a:clrScheme name="Точки 3">
        <a:dk1>
          <a:srgbClr val="700000"/>
        </a:dk1>
        <a:lt1>
          <a:srgbClr val="FFFFFF"/>
        </a:lt1>
        <a:dk2>
          <a:srgbClr val="800000"/>
        </a:dk2>
        <a:lt2>
          <a:srgbClr val="FFFFCC"/>
        </a:lt2>
        <a:accent1>
          <a:srgbClr val="BE7960"/>
        </a:accent1>
        <a:accent2>
          <a:srgbClr val="600000"/>
        </a:accent2>
        <a:accent3>
          <a:srgbClr val="C0AAAA"/>
        </a:accent3>
        <a:accent4>
          <a:srgbClr val="DADADA"/>
        </a:accent4>
        <a:accent5>
          <a:srgbClr val="DBBEB6"/>
        </a:accent5>
        <a:accent6>
          <a:srgbClr val="560000"/>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Точки 4">
        <a:dk1>
          <a:srgbClr val="000000"/>
        </a:dk1>
        <a:lt1>
          <a:srgbClr val="FDEB9D"/>
        </a:lt1>
        <a:dk2>
          <a:srgbClr val="000000"/>
        </a:dk2>
        <a:lt2>
          <a:srgbClr val="E0CE82"/>
        </a:lt2>
        <a:accent1>
          <a:srgbClr val="EAEAEA"/>
        </a:accent1>
        <a:accent2>
          <a:srgbClr val="C2B476"/>
        </a:accent2>
        <a:accent3>
          <a:srgbClr val="FEF3CC"/>
        </a:accent3>
        <a:accent4>
          <a:srgbClr val="000000"/>
        </a:accent4>
        <a:accent5>
          <a:srgbClr val="F3F3F3"/>
        </a:accent5>
        <a:accent6>
          <a:srgbClr val="B0A36A"/>
        </a:accent6>
        <a:hlink>
          <a:srgbClr val="A47900"/>
        </a:hlink>
        <a:folHlink>
          <a:srgbClr val="8C8900"/>
        </a:folHlink>
      </a:clrScheme>
      <a:clrMap bg1="lt1" tx1="dk1" bg2="lt2" tx2="dk2" accent1="accent1" accent2="accent2" accent3="accent3" accent4="accent4" accent5="accent5" accent6="accent6" hlink="hlink" folHlink="folHlink"/>
    </a:extraClrScheme>
    <a:extraClrScheme>
      <a:clrScheme name="Точки 5">
        <a:dk1>
          <a:srgbClr val="5B5E52"/>
        </a:dk1>
        <a:lt1>
          <a:srgbClr val="FFFFFF"/>
        </a:lt1>
        <a:dk2>
          <a:srgbClr val="686B5D"/>
        </a:dk2>
        <a:lt2>
          <a:srgbClr val="CCD5C7"/>
        </a:lt2>
        <a:accent1>
          <a:srgbClr val="809EA8"/>
        </a:accent1>
        <a:accent2>
          <a:srgbClr val="4F5147"/>
        </a:accent2>
        <a:accent3>
          <a:srgbClr val="B9BAB6"/>
        </a:accent3>
        <a:accent4>
          <a:srgbClr val="DADADA"/>
        </a:accent4>
        <a:accent5>
          <a:srgbClr val="C0CCD1"/>
        </a:accent5>
        <a:accent6>
          <a:srgbClr val="47493F"/>
        </a:accent6>
        <a:hlink>
          <a:srgbClr val="AAA854"/>
        </a:hlink>
        <a:folHlink>
          <a:srgbClr val="E1D09F"/>
        </a:folHlink>
      </a:clrScheme>
      <a:clrMap bg1="dk2" tx1="lt1" bg2="dk1" tx2="lt2" accent1="accent1" accent2="accent2" accent3="accent3" accent4="accent4" accent5="accent5" accent6="accent6" hlink="hlink" folHlink="folHlink"/>
    </a:extraClrScheme>
    <a:extraClrScheme>
      <a:clrScheme name="Точки 6">
        <a:dk1>
          <a:srgbClr val="46532B"/>
        </a:dk1>
        <a:lt1>
          <a:srgbClr val="FFFFFF"/>
        </a:lt1>
        <a:dk2>
          <a:srgbClr val="4E5D31"/>
        </a:dk2>
        <a:lt2>
          <a:srgbClr val="FFFFCC"/>
        </a:lt2>
        <a:accent1>
          <a:srgbClr val="8F8C00"/>
        </a:accent1>
        <a:accent2>
          <a:srgbClr val="424F29"/>
        </a:accent2>
        <a:accent3>
          <a:srgbClr val="B2B6AD"/>
        </a:accent3>
        <a:accent4>
          <a:srgbClr val="DADADA"/>
        </a:accent4>
        <a:accent5>
          <a:srgbClr val="C6C5AA"/>
        </a:accent5>
        <a:accent6>
          <a:srgbClr val="3B4724"/>
        </a:accent6>
        <a:hlink>
          <a:srgbClr val="33CC33"/>
        </a:hlink>
        <a:folHlink>
          <a:srgbClr val="00A1B2"/>
        </a:folHlink>
      </a:clrScheme>
      <a:clrMap bg1="dk2" tx1="lt1" bg2="dk1" tx2="lt2" accent1="accent1" accent2="accent2" accent3="accent3" accent4="accent4" accent5="accent5" accent6="accent6" hlink="hlink" folHlink="folHlink"/>
    </a:extraClrScheme>
    <a:extraClrScheme>
      <a:clrScheme name="Точки 7">
        <a:dk1>
          <a:srgbClr val="007673"/>
        </a:dk1>
        <a:lt1>
          <a:srgbClr val="FFFFFF"/>
        </a:lt1>
        <a:dk2>
          <a:srgbClr val="008080"/>
        </a:dk2>
        <a:lt2>
          <a:srgbClr val="FFFF99"/>
        </a:lt2>
        <a:accent1>
          <a:srgbClr val="33CCCC"/>
        </a:accent1>
        <a:accent2>
          <a:srgbClr val="006462"/>
        </a:accent2>
        <a:accent3>
          <a:srgbClr val="AAC0C0"/>
        </a:accent3>
        <a:accent4>
          <a:srgbClr val="DADADA"/>
        </a:accent4>
        <a:accent5>
          <a:srgbClr val="ADE2E2"/>
        </a:accent5>
        <a:accent6>
          <a:srgbClr val="005A58"/>
        </a:accent6>
        <a:hlink>
          <a:srgbClr val="FFCC00"/>
        </a:hlink>
        <a:folHlink>
          <a:srgbClr val="CC3300"/>
        </a:folHlink>
      </a:clrScheme>
      <a:clrMap bg1="dk2" tx1="lt1" bg2="dk1" tx2="lt2" accent1="accent1" accent2="accent2" accent3="accent3" accent4="accent4" accent5="accent5" accent6="accent6" hlink="hlink" folHlink="folHlink"/>
    </a:extraClrScheme>
    <a:extraClrScheme>
      <a:clrScheme name="Точки 8">
        <a:dk1>
          <a:srgbClr val="000000"/>
        </a:dk1>
        <a:lt1>
          <a:srgbClr val="E6F8F4"/>
        </a:lt1>
        <a:dk2>
          <a:srgbClr val="000000"/>
        </a:dk2>
        <a:lt2>
          <a:srgbClr val="C5DBD6"/>
        </a:lt2>
        <a:accent1>
          <a:srgbClr val="CCFF99"/>
        </a:accent1>
        <a:accent2>
          <a:srgbClr val="ACBAB7"/>
        </a:accent2>
        <a:accent3>
          <a:srgbClr val="F0FBF8"/>
        </a:accent3>
        <a:accent4>
          <a:srgbClr val="000000"/>
        </a:accent4>
        <a:accent5>
          <a:srgbClr val="E2FFCA"/>
        </a:accent5>
        <a:accent6>
          <a:srgbClr val="9BA8A6"/>
        </a:accent6>
        <a:hlink>
          <a:srgbClr val="008080"/>
        </a:hlink>
        <a:folHlink>
          <a:srgbClr val="0066CC"/>
        </a:folHlink>
      </a:clrScheme>
      <a:clrMap bg1="lt1" tx1="dk1" bg2="lt2" tx2="dk2" accent1="accent1" accent2="accent2" accent3="accent3" accent4="accent4" accent5="accent5" accent6="accent6" hlink="hlink" folHlink="folHlink"/>
    </a:extraClrScheme>
    <a:extraClrScheme>
      <a:clrScheme name="Точки 9">
        <a:dk1>
          <a:srgbClr val="000000"/>
        </a:dk1>
        <a:lt1>
          <a:srgbClr val="EAEAEA"/>
        </a:lt1>
        <a:dk2>
          <a:srgbClr val="000000"/>
        </a:dk2>
        <a:lt2>
          <a:srgbClr val="D1D1D1"/>
        </a:lt2>
        <a:accent1>
          <a:srgbClr val="CCECFF"/>
        </a:accent1>
        <a:accent2>
          <a:srgbClr val="B2B2B2"/>
        </a:accent2>
        <a:accent3>
          <a:srgbClr val="F3F3F3"/>
        </a:accent3>
        <a:accent4>
          <a:srgbClr val="000000"/>
        </a:accent4>
        <a:accent5>
          <a:srgbClr val="E2F4FF"/>
        </a:accent5>
        <a:accent6>
          <a:srgbClr val="A1A1A1"/>
        </a:accent6>
        <a:hlink>
          <a:srgbClr val="7200E4"/>
        </a:hlink>
        <a:folHlink>
          <a:srgbClr val="0033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Салют">
  <a:themeElements>
    <a:clrScheme name="Салют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fontScheme name="2_Салют">
      <a:majorFont>
        <a:latin typeface=""/>
        <a:ea typeface=""/>
        <a:cs typeface=""/>
      </a:majorFont>
      <a:minorFont>
        <a:latin typeface=""/>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Салют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clrMap bg1="dk2" tx1="lt1" bg2="dk1" tx2="lt2" accent1="accent1" accent2="accent2" accent3="accent3" accent4="accent4" accent5="accent5" accent6="accent6" hlink="hlink" folHlink="folHlink"/>
    </a:extraClrScheme>
    <a:extraClrScheme>
      <a:clrScheme name="Салют 2">
        <a:dk1>
          <a:srgbClr val="0000A4"/>
        </a:dk1>
        <a:lt1>
          <a:srgbClr val="CCFFFF"/>
        </a:lt1>
        <a:dk2>
          <a:srgbClr val="000066"/>
        </a:dk2>
        <a:lt2>
          <a:srgbClr val="00FFFF"/>
        </a:lt2>
        <a:accent1>
          <a:srgbClr val="51B2E3"/>
        </a:accent1>
        <a:accent2>
          <a:srgbClr val="04E8AC"/>
        </a:accent2>
        <a:accent3>
          <a:srgbClr val="AAAAB8"/>
        </a:accent3>
        <a:accent4>
          <a:srgbClr val="AEDADA"/>
        </a:accent4>
        <a:accent5>
          <a:srgbClr val="B3D5EF"/>
        </a:accent5>
        <a:accent6>
          <a:srgbClr val="03D29B"/>
        </a:accent6>
        <a:hlink>
          <a:srgbClr val="FF3399"/>
        </a:hlink>
        <a:folHlink>
          <a:srgbClr val="8F5FD5"/>
        </a:folHlink>
      </a:clrScheme>
      <a:clrMap bg1="dk2" tx1="lt1" bg2="dk1" tx2="lt2" accent1="accent1" accent2="accent2" accent3="accent3" accent4="accent4" accent5="accent5" accent6="accent6" hlink="hlink" folHlink="folHlink"/>
    </a:extraClrScheme>
    <a:extraClrScheme>
      <a:clrScheme name="Салют 3">
        <a:dk1>
          <a:srgbClr val="9F237F"/>
        </a:dk1>
        <a:lt1>
          <a:srgbClr val="FFCC00"/>
        </a:lt1>
        <a:dk2>
          <a:srgbClr val="000000"/>
        </a:dk2>
        <a:lt2>
          <a:srgbClr val="FFFFFF"/>
        </a:lt2>
        <a:accent1>
          <a:srgbClr val="39A6DD"/>
        </a:accent1>
        <a:accent2>
          <a:srgbClr val="FF03E7"/>
        </a:accent2>
        <a:accent3>
          <a:srgbClr val="AAAAAA"/>
        </a:accent3>
        <a:accent4>
          <a:srgbClr val="DAAE00"/>
        </a:accent4>
        <a:accent5>
          <a:srgbClr val="AED0EB"/>
        </a:accent5>
        <a:accent6>
          <a:srgbClr val="E702D1"/>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Салют 4">
        <a:dk1>
          <a:srgbClr val="00603B"/>
        </a:dk1>
        <a:lt1>
          <a:srgbClr val="FFCC00"/>
        </a:lt1>
        <a:dk2>
          <a:srgbClr val="000000"/>
        </a:dk2>
        <a:lt2>
          <a:srgbClr val="FFFFFF"/>
        </a:lt2>
        <a:accent1>
          <a:srgbClr val="39A6DD"/>
        </a:accent1>
        <a:accent2>
          <a:srgbClr val="07FB18"/>
        </a:accent2>
        <a:accent3>
          <a:srgbClr val="AAAAAA"/>
        </a:accent3>
        <a:accent4>
          <a:srgbClr val="DAAE00"/>
        </a:accent4>
        <a:accent5>
          <a:srgbClr val="AED0EB"/>
        </a:accent5>
        <a:accent6>
          <a:srgbClr val="06E315"/>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Салют 5">
        <a:dk1>
          <a:srgbClr val="FF6600"/>
        </a:dk1>
        <a:lt1>
          <a:srgbClr val="FFFFFF"/>
        </a:lt1>
        <a:dk2>
          <a:srgbClr val="003366"/>
        </a:dk2>
        <a:lt2>
          <a:srgbClr val="FFFFFF"/>
        </a:lt2>
        <a:accent1>
          <a:srgbClr val="FF99FF"/>
        </a:accent1>
        <a:accent2>
          <a:srgbClr val="FFFF99"/>
        </a:accent2>
        <a:accent3>
          <a:srgbClr val="AAADB8"/>
        </a:accent3>
        <a:accent4>
          <a:srgbClr val="DADADA"/>
        </a:accent4>
        <a:accent5>
          <a:srgbClr val="FFCAFF"/>
        </a:accent5>
        <a:accent6>
          <a:srgbClr val="E7E78A"/>
        </a:accent6>
        <a:hlink>
          <a:srgbClr val="FF3399"/>
        </a:hlink>
        <a:folHlink>
          <a:srgbClr val="FF9966"/>
        </a:folHlink>
      </a:clrScheme>
      <a:clrMap bg1="dk2" tx1="lt1" bg2="dk1" tx2="lt2" accent1="accent1" accent2="accent2" accent3="accent3" accent4="accent4" accent5="accent5" accent6="accent6" hlink="hlink" folHlink="folHlink"/>
    </a:extraClrScheme>
    <a:extraClrScheme>
      <a:clrScheme name="Салют 6">
        <a:dk1>
          <a:srgbClr val="000000"/>
        </a:dk1>
        <a:lt1>
          <a:srgbClr val="FFFFFF"/>
        </a:lt1>
        <a:dk2>
          <a:srgbClr val="993366"/>
        </a:dk2>
        <a:lt2>
          <a:srgbClr val="CCFFFF"/>
        </a:lt2>
        <a:accent1>
          <a:srgbClr val="CCECFF"/>
        </a:accent1>
        <a:accent2>
          <a:srgbClr val="FFFF99"/>
        </a:accent2>
        <a:accent3>
          <a:srgbClr val="FFFFFF"/>
        </a:accent3>
        <a:accent4>
          <a:srgbClr val="000000"/>
        </a:accent4>
        <a:accent5>
          <a:srgbClr val="E2F4FF"/>
        </a:accent5>
        <a:accent6>
          <a:srgbClr val="E7E78A"/>
        </a:accent6>
        <a:hlink>
          <a:srgbClr val="FFCCFF"/>
        </a:hlink>
        <a:folHlink>
          <a:srgbClr val="FFCCC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Океан">
  <a:themeElements>
    <a:clrScheme name="Океан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2_Океан">
      <a:majorFont>
        <a:latin typeface=""/>
        <a:ea typeface=""/>
        <a:cs typeface=""/>
      </a:majorFont>
      <a:minorFont>
        <a:latin typeface=""/>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Океан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Океан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Океан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Океан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Океан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Океан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Океан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Океан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Занавес">
  <a:themeElements>
    <a:clrScheme name="Занавес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fontScheme name="2_Занавес">
      <a:majorFont>
        <a:latin typeface=""/>
        <a:ea typeface=""/>
        <a:cs typeface=""/>
      </a:majorFont>
      <a:minorFont>
        <a:latin typeface=""/>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Занавес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clrMap bg1="dk2" tx1="lt1" bg2="dk1" tx2="lt2" accent1="accent1" accent2="accent2" accent3="accent3" accent4="accent4" accent5="accent5" accent6="accent6" hlink="hlink" folHlink="folHlink"/>
    </a:extraClrScheme>
    <a:extraClrScheme>
      <a:clrScheme name="Занавес 2">
        <a:dk1>
          <a:srgbClr val="000066"/>
        </a:dk1>
        <a:lt1>
          <a:srgbClr val="FFFFFF"/>
        </a:lt1>
        <a:dk2>
          <a:srgbClr val="000099"/>
        </a:dk2>
        <a:lt2>
          <a:srgbClr val="D8F6F8"/>
        </a:lt2>
        <a:accent1>
          <a:srgbClr val="0099FF"/>
        </a:accent1>
        <a:accent2>
          <a:srgbClr val="00003A"/>
        </a:accent2>
        <a:accent3>
          <a:srgbClr val="AAAACA"/>
        </a:accent3>
        <a:accent4>
          <a:srgbClr val="DADADA"/>
        </a:accent4>
        <a:accent5>
          <a:srgbClr val="AACAFF"/>
        </a:accent5>
        <a:accent6>
          <a:srgbClr val="000034"/>
        </a:accent6>
        <a:hlink>
          <a:srgbClr val="DDD925"/>
        </a:hlink>
        <a:folHlink>
          <a:srgbClr val="72C676"/>
        </a:folHlink>
      </a:clrScheme>
      <a:clrMap bg1="dk2" tx1="lt1" bg2="dk1" tx2="lt2" accent1="accent1" accent2="accent2" accent3="accent3" accent4="accent4" accent5="accent5" accent6="accent6" hlink="hlink" folHlink="folHlink"/>
    </a:extraClrScheme>
    <a:extraClrScheme>
      <a:clrScheme name="Занавес 3">
        <a:dk1>
          <a:srgbClr val="4C3D57"/>
        </a:dk1>
        <a:lt1>
          <a:srgbClr val="FFFFFF"/>
        </a:lt1>
        <a:dk2>
          <a:srgbClr val="660066"/>
        </a:dk2>
        <a:lt2>
          <a:srgbClr val="FDFBE3"/>
        </a:lt2>
        <a:accent1>
          <a:srgbClr val="976C9E"/>
        </a:accent1>
        <a:accent2>
          <a:srgbClr val="1E1822"/>
        </a:accent2>
        <a:accent3>
          <a:srgbClr val="B8AAB8"/>
        </a:accent3>
        <a:accent4>
          <a:srgbClr val="DADADA"/>
        </a:accent4>
        <a:accent5>
          <a:srgbClr val="C9BACC"/>
        </a:accent5>
        <a:accent6>
          <a:srgbClr val="1A151E"/>
        </a:accent6>
        <a:hlink>
          <a:srgbClr val="D8C460"/>
        </a:hlink>
        <a:folHlink>
          <a:srgbClr val="C3C2BD"/>
        </a:folHlink>
      </a:clrScheme>
      <a:clrMap bg1="dk2" tx1="lt1" bg2="dk1" tx2="lt2" accent1="accent1" accent2="accent2" accent3="accent3" accent4="accent4" accent5="accent5" accent6="accent6" hlink="hlink" folHlink="folHlink"/>
    </a:extraClrScheme>
    <a:extraClrScheme>
      <a:clrScheme name="Занавес 4">
        <a:dk1>
          <a:srgbClr val="334D3F"/>
        </a:dk1>
        <a:lt1>
          <a:srgbClr val="FFFFFF"/>
        </a:lt1>
        <a:dk2>
          <a:srgbClr val="008000"/>
        </a:dk2>
        <a:lt2>
          <a:srgbClr val="D3F1DB"/>
        </a:lt2>
        <a:accent1>
          <a:srgbClr val="4A6D84"/>
        </a:accent1>
        <a:accent2>
          <a:srgbClr val="213329"/>
        </a:accent2>
        <a:accent3>
          <a:srgbClr val="AAC0AA"/>
        </a:accent3>
        <a:accent4>
          <a:srgbClr val="DADADA"/>
        </a:accent4>
        <a:accent5>
          <a:srgbClr val="B1BAC2"/>
        </a:accent5>
        <a:accent6>
          <a:srgbClr val="1D2D24"/>
        </a:accent6>
        <a:hlink>
          <a:srgbClr val="F0B100"/>
        </a:hlink>
        <a:folHlink>
          <a:srgbClr val="C37103"/>
        </a:folHlink>
      </a:clrScheme>
      <a:clrMap bg1="dk2" tx1="lt1" bg2="dk1" tx2="lt2" accent1="accent1" accent2="accent2" accent3="accent3" accent4="accent4" accent5="accent5" accent6="accent6" hlink="hlink" folHlink="folHlink"/>
    </a:extraClrScheme>
    <a:extraClrScheme>
      <a:clrScheme name="Занавес 5">
        <a:dk1>
          <a:srgbClr val="566858"/>
        </a:dk1>
        <a:lt1>
          <a:srgbClr val="FFFFFF"/>
        </a:lt1>
        <a:dk2>
          <a:srgbClr val="6D8771"/>
        </a:dk2>
        <a:lt2>
          <a:srgbClr val="ECECB2"/>
        </a:lt2>
        <a:accent1>
          <a:srgbClr val="76A571"/>
        </a:accent1>
        <a:accent2>
          <a:srgbClr val="465648"/>
        </a:accent2>
        <a:accent3>
          <a:srgbClr val="BAC3BB"/>
        </a:accent3>
        <a:accent4>
          <a:srgbClr val="DADADA"/>
        </a:accent4>
        <a:accent5>
          <a:srgbClr val="BDCFBB"/>
        </a:accent5>
        <a:accent6>
          <a:srgbClr val="3F4D40"/>
        </a:accent6>
        <a:hlink>
          <a:srgbClr val="FFDC0B"/>
        </a:hlink>
        <a:folHlink>
          <a:srgbClr val="FC9916"/>
        </a:folHlink>
      </a:clrScheme>
      <a:clrMap bg1="dk2" tx1="lt1" bg2="dk1" tx2="lt2" accent1="accent1" accent2="accent2" accent3="accent3" accent4="accent4" accent5="accent5" accent6="accent6" hlink="hlink" folHlink="folHlink"/>
    </a:extraClrScheme>
    <a:extraClrScheme>
      <a:clrScheme name="Занавес 6">
        <a:dk1>
          <a:srgbClr val="0A6866"/>
        </a:dk1>
        <a:lt1>
          <a:srgbClr val="FFFFFF"/>
        </a:lt1>
        <a:dk2>
          <a:srgbClr val="0D8784"/>
        </a:dk2>
        <a:lt2>
          <a:srgbClr val="B8DEC6"/>
        </a:lt2>
        <a:accent1>
          <a:srgbClr val="3C7652"/>
        </a:accent1>
        <a:accent2>
          <a:srgbClr val="005250"/>
        </a:accent2>
        <a:accent3>
          <a:srgbClr val="AAC3C2"/>
        </a:accent3>
        <a:accent4>
          <a:srgbClr val="DADADA"/>
        </a:accent4>
        <a:accent5>
          <a:srgbClr val="AFBDB3"/>
        </a:accent5>
        <a:accent6>
          <a:srgbClr val="004948"/>
        </a:accent6>
        <a:hlink>
          <a:srgbClr val="00E0A5"/>
        </a:hlink>
        <a:folHlink>
          <a:srgbClr val="00CCFF"/>
        </a:folHlink>
      </a:clrScheme>
      <a:clrMap bg1="dk2" tx1="lt1" bg2="dk1" tx2="lt2" accent1="accent1" accent2="accent2" accent3="accent3" accent4="accent4" accent5="accent5" accent6="accent6" hlink="hlink" folHlink="folHlink"/>
    </a:extraClrScheme>
    <a:extraClrScheme>
      <a:clrScheme name="Занавес 7">
        <a:dk1>
          <a:srgbClr val="50688C"/>
        </a:dk1>
        <a:lt1>
          <a:srgbClr val="FFFFFF"/>
        </a:lt1>
        <a:dk2>
          <a:srgbClr val="6E87AC"/>
        </a:dk2>
        <a:lt2>
          <a:srgbClr val="FFFFFF"/>
        </a:lt2>
        <a:accent1>
          <a:srgbClr val="376EA5"/>
        </a:accent1>
        <a:accent2>
          <a:srgbClr val="445876"/>
        </a:accent2>
        <a:accent3>
          <a:srgbClr val="BAC3D2"/>
        </a:accent3>
        <a:accent4>
          <a:srgbClr val="DADADA"/>
        </a:accent4>
        <a:accent5>
          <a:srgbClr val="AEBACF"/>
        </a:accent5>
        <a:accent6>
          <a:srgbClr val="3D4F6A"/>
        </a:accent6>
        <a:hlink>
          <a:srgbClr val="66CCFF"/>
        </a:hlink>
        <a:folHlink>
          <a:srgbClr val="CCCCFF"/>
        </a:folHlink>
      </a:clrScheme>
      <a:clrMap bg1="dk2" tx1="lt1" bg2="dk1" tx2="lt2" accent1="accent1" accent2="accent2" accent3="accent3" accent4="accent4" accent5="accent5" accent6="accent6" hlink="hlink" folHlink="folHlink"/>
    </a:extraClrScheme>
    <a:extraClrScheme>
      <a:clrScheme name="Занавес 8">
        <a:dk1>
          <a:srgbClr val="000000"/>
        </a:dk1>
        <a:lt1>
          <a:srgbClr val="DDDCC5"/>
        </a:lt1>
        <a:dk2>
          <a:srgbClr val="000000"/>
        </a:dk2>
        <a:lt2>
          <a:srgbClr val="C9C6A5"/>
        </a:lt2>
        <a:accent1>
          <a:srgbClr val="C0C0C0"/>
        </a:accent1>
        <a:accent2>
          <a:srgbClr val="B0AC90"/>
        </a:accent2>
        <a:accent3>
          <a:srgbClr val="EBEBDF"/>
        </a:accent3>
        <a:accent4>
          <a:srgbClr val="000000"/>
        </a:accent4>
        <a:accent5>
          <a:srgbClr val="DCDCDC"/>
        </a:accent5>
        <a:accent6>
          <a:srgbClr val="9F9B82"/>
        </a:accent6>
        <a:hlink>
          <a:srgbClr val="666699"/>
        </a:hlink>
        <a:folHlink>
          <a:srgbClr val="905C80"/>
        </a:folHlink>
      </a:clrScheme>
      <a:clrMap bg1="lt1" tx1="dk1" bg2="lt2" tx2="dk2" accent1="accent1" accent2="accent2" accent3="accent3" accent4="accent4" accent5="accent5" accent6="accent6" hlink="hlink" folHlink="folHlink"/>
    </a:extraClrScheme>
    <a:extraClrScheme>
      <a:clrScheme name="Занавес 9">
        <a:dk1>
          <a:srgbClr val="000000"/>
        </a:dk1>
        <a:lt1>
          <a:srgbClr val="FFFFFF"/>
        </a:lt1>
        <a:dk2>
          <a:srgbClr val="000099"/>
        </a:dk2>
        <a:lt2>
          <a:srgbClr val="DDDDDD"/>
        </a:lt2>
        <a:accent1>
          <a:srgbClr val="C6D4D4"/>
        </a:accent1>
        <a:accent2>
          <a:srgbClr val="C0C0C0"/>
        </a:accent2>
        <a:accent3>
          <a:srgbClr val="FFFFFF"/>
        </a:accent3>
        <a:accent4>
          <a:srgbClr val="000000"/>
        </a:accent4>
        <a:accent5>
          <a:srgbClr val="DFE6E6"/>
        </a:accent5>
        <a:accent6>
          <a:srgbClr val="AEAEAE"/>
        </a:accent6>
        <a:hlink>
          <a:srgbClr val="6600FF"/>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Типы речи">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sochineniya_15.1._15.2._15.3._i_slozhnoe_stanovitsya_prostym_3</Template>
  <TotalTime>2</TotalTime>
  <Words>3119</Words>
  <Application>Microsoft Office PowerPoint</Application>
  <PresentationFormat>Экран (4:3)</PresentationFormat>
  <Paragraphs>227</Paragraphs>
  <Slides>42</Slides>
  <Notes>1</Notes>
  <HiddenSlides>0</HiddenSlides>
  <MMClips>0</MMClips>
  <ScaleCrop>false</ScaleCrop>
  <HeadingPairs>
    <vt:vector size="4" baseType="variant">
      <vt:variant>
        <vt:lpstr>Тема</vt:lpstr>
      </vt:variant>
      <vt:variant>
        <vt:i4>7</vt:i4>
      </vt:variant>
      <vt:variant>
        <vt:lpstr>Заголовки слайдов</vt:lpstr>
      </vt:variant>
      <vt:variant>
        <vt:i4>42</vt:i4>
      </vt:variant>
    </vt:vector>
  </HeadingPairs>
  <TitlesOfParts>
    <vt:vector size="49" baseType="lpstr">
      <vt:lpstr>sochineniya_15.1._15.2._15.3._i_slozhnoe_stanovitsya_prostym_3</vt:lpstr>
      <vt:lpstr>2_Равновесие</vt:lpstr>
      <vt:lpstr>2_Точки</vt:lpstr>
      <vt:lpstr>2_Салют</vt:lpstr>
      <vt:lpstr>2_Океан</vt:lpstr>
      <vt:lpstr>2_Занавес</vt:lpstr>
      <vt:lpstr>Типы речи</vt:lpstr>
      <vt:lpstr>Задания 15.1, 15.2, 15.3  (по текстам  В. Железникова и  Р. Госман)</vt:lpstr>
      <vt:lpstr>Слайд 2</vt:lpstr>
      <vt:lpstr>Слайд 3</vt:lpstr>
      <vt:lpstr>Слайд 4</vt:lpstr>
      <vt:lpstr>Слайд 5</vt:lpstr>
      <vt:lpstr>Слайд 6</vt:lpstr>
      <vt:lpstr>Выделяем ключевые слова</vt:lpstr>
      <vt:lpstr>Понятие экспрессивности</vt:lpstr>
      <vt:lpstr>Надо запомнить</vt:lpstr>
      <vt:lpstr>Эмоционально-экспрессивная лексика (экспрессивно-оценочная)</vt:lpstr>
      <vt:lpstr>Слайд 11</vt:lpstr>
      <vt:lpstr>Экспрессивная функция лексики </vt:lpstr>
      <vt:lpstr>Сформулируем тезис нашего сочинения</vt:lpstr>
      <vt:lpstr>Задание 1 группы. Найдите примеры экспрессивной лексики со сниженной стилистической окраской в предложениях № 9, 15  (– Час расплаты никого не минует!.. Справедливость восторжествовала! Да здравствует справедливость!) , объясните их роль в тексте</vt:lpstr>
      <vt:lpstr>Задание 1 группы. Найдите примеры экспрессивной лексики со сниженной стилистической окраской в предложениях № 9, 15, объясните их роль в тексте</vt:lpstr>
      <vt:lpstr>Задание 2 группы. Найдите примеры  слов высокого стиля речи с экспрессивной стилистической окраской в предложениях  № 19-25, объясните их роль в тексте.   Какое звучание придают они речи Железной Кнопки?</vt:lpstr>
      <vt:lpstr>Задание 2 группы. Найдите примеры слов высокого стиля речи с экспрессивной стилистической окраской в предложениях № 19-25, объясните их роль в тексте.  Какое звучание придают они речи Железной Кнопки?</vt:lpstr>
      <vt:lpstr>Задание 3  группы. Найдите примеры экспрессивной лексики со сниженной стилистической окраской в предложениях № 52-55. Какое звучание она придаёт высказыванию Ленки: возвышенное или, наоборот, сниженное?</vt:lpstr>
      <vt:lpstr>Задание 3 группы. Найдите примеры экспрессивной лексики со сниженной стилистической окраской в предложениях № 52-55. Какое звучание она придаёт высказыванию Ленки: возвышенное или, наоборот, сниженное?</vt:lpstr>
      <vt:lpstr>Слайд 20</vt:lpstr>
      <vt:lpstr>Слайд 21</vt:lpstr>
      <vt:lpstr>Подчёркиваем ключевые слова</vt:lpstr>
      <vt:lpstr>Объясняем смысл цитаты</vt:lpstr>
      <vt:lpstr>Слайд 24</vt:lpstr>
      <vt:lpstr>Слайд 25</vt:lpstr>
      <vt:lpstr>Слайд 26</vt:lpstr>
      <vt:lpstr>Слайд 27</vt:lpstr>
      <vt:lpstr>Слайд 28</vt:lpstr>
      <vt:lpstr>Сократите текст, используя приёмы исключения и обобщения информации. Что такое дружба? На чём она основана?</vt:lpstr>
      <vt:lpstr>Слайд 30</vt:lpstr>
      <vt:lpstr>Словарь</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Домашнее задание</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Задания 15.1, 15.2, 15.3  (по текстам  В. Железникова и  Р. Госман)</dc:title>
  <dc:creator>admin</dc:creator>
  <cp:lastModifiedBy>admin</cp:lastModifiedBy>
  <cp:revision>1</cp:revision>
  <dcterms:created xsi:type="dcterms:W3CDTF">2015-09-18T19:14:04Z</dcterms:created>
  <dcterms:modified xsi:type="dcterms:W3CDTF">2015-09-18T19:16:12Z</dcterms:modified>
</cp:coreProperties>
</file>