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58" r:id="rId5"/>
    <p:sldId id="259" r:id="rId6"/>
    <p:sldId id="265" r:id="rId7"/>
    <p:sldId id="260" r:id="rId8"/>
    <p:sldId id="264" r:id="rId9"/>
    <p:sldId id="266" r:id="rId10"/>
    <p:sldId id="261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5D07B5-8B5F-4B6E-A90A-CC4494985404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8CC9A03-385A-4080-8B46-07AF1960E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357166"/>
            <a:ext cx="6715172" cy="1071570"/>
          </a:xfrm>
        </p:spPr>
        <p:txBody>
          <a:bodyPr>
            <a:noAutofit/>
          </a:bodyPr>
          <a:lstStyle/>
          <a:p>
            <a:r>
              <a:rPr lang="ru-RU" sz="4000" dirty="0" smtClean="0"/>
              <a:t>Александр Сергеевич Пушкин</a:t>
            </a:r>
            <a:endParaRPr lang="ru-RU" sz="4000" dirty="0"/>
          </a:p>
        </p:txBody>
      </p:sp>
      <p:pic>
        <p:nvPicPr>
          <p:cNvPr id="4" name="Рисунок 3" descr="600x10000_in_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643050"/>
            <a:ext cx="6602338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TNXKd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2114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88da8_9f9c38d7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14480" y="-95298"/>
            <a:ext cx="5214974" cy="695329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42040079_skazka_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0"/>
            <a:ext cx="5214974" cy="695329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0a2799d5ffbb0c55ae6a798b08ef4b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60f54_1a3a4854_XL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c8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697920" y="2743184"/>
            <a:ext cx="5446080" cy="41148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mc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43504" cy="388620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248136-1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28662" y="0"/>
            <a:ext cx="73152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u_1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Александр Сергеевич в детстве</a:t>
            </a:r>
            <a:endParaRPr lang="ru-RU" b="1" dirty="0"/>
          </a:p>
        </p:txBody>
      </p:sp>
      <p:pic>
        <p:nvPicPr>
          <p:cNvPr id="6" name="Содержимое 5" descr="1667728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3108" y="857232"/>
            <a:ext cx="4542386" cy="578647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81871_russia_pic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14480" y="0"/>
            <a:ext cx="5572164" cy="711895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7c2ea_61c93c70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463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2866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7-007-Zolotoj-vek-russkoj-literatur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da9cfe0d3d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71538" y="0"/>
            <a:ext cx="7072330" cy="687173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44218-04ac2dc83a5d1e2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35-Kto-prislal-telegramm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6547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7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Александр Сергеевич Пушкин</vt:lpstr>
      <vt:lpstr>Александр Сергеевич в детстве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7</cp:revision>
  <dcterms:created xsi:type="dcterms:W3CDTF">2015-02-09T01:40:47Z</dcterms:created>
  <dcterms:modified xsi:type="dcterms:W3CDTF">2015-02-11T10:40:31Z</dcterms:modified>
</cp:coreProperties>
</file>