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notesMasterIdLst>
    <p:notesMasterId r:id="rId17"/>
  </p:notesMasterIdLst>
  <p:sldIdLst>
    <p:sldId id="256" r:id="rId2"/>
    <p:sldId id="278" r:id="rId3"/>
    <p:sldId id="279" r:id="rId4"/>
    <p:sldId id="257" r:id="rId5"/>
    <p:sldId id="258" r:id="rId6"/>
    <p:sldId id="260" r:id="rId7"/>
    <p:sldId id="262" r:id="rId8"/>
    <p:sldId id="263" r:id="rId9"/>
    <p:sldId id="264" r:id="rId10"/>
    <p:sldId id="266" r:id="rId11"/>
    <p:sldId id="267" r:id="rId12"/>
    <p:sldId id="269" r:id="rId13"/>
    <p:sldId id="271" r:id="rId14"/>
    <p:sldId id="276" r:id="rId15"/>
    <p:sldId id="277" r:id="rId16"/>
  </p:sldIdLst>
  <p:sldSz cx="9144000" cy="6858000" type="screen4x3"/>
  <p:notesSz cx="6858000" cy="9144000"/>
  <p:photoAlbum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clrMru>
    <a:srgbClr val="00BC5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851" autoAdjust="0"/>
    <p:restoredTop sz="94618" autoAdjust="0"/>
  </p:normalViewPr>
  <p:slideViewPr>
    <p:cSldViewPr>
      <p:cViewPr>
        <p:scale>
          <a:sx n="50" d="100"/>
          <a:sy n="50" d="100"/>
        </p:scale>
        <p:origin x="-2382" y="-5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3888952-9155-4946-8139-A55DCDFD493F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26FDC56-DBA0-44A3-AD2A-06F9976404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День первый. №1 – Молоко ультрапастеризованное.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                     №2 – Молоко непастеризованное.</a:t>
            </a:r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/>
            <a:ext uri="{91240B29-F687-4F45-9708-019B960494DF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FB3955-4BFF-4A58-836E-13308C4B963B}" type="slidenum">
              <a:rPr lang="ru-RU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585D5-0775-48CA-ABC8-4D9999E8587F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2F83C-5301-4E04-A78C-1A9E0A68E7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86F73-8F36-4052-ABAD-FED784C3FCFD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C20BF-B502-4A5A-86FC-99FA30A68D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7B887-6F7F-42FD-A8DC-E4CABB9508A3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0001A-B4E6-4265-8B06-949FC2AC53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D0FD8-2929-4F7F-842E-2E639F0D12E6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93219-CA20-46DA-9FF2-05C88D94F3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585AC-EDB7-4A70-8083-2E50B54E8C72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752B7-DEC9-4FC2-87CB-1262DEDFEF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8F2C3-DA02-4878-A0B7-6EA349C5716E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D3C55-4610-49AD-9780-8D5B7A112B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B36D1-A377-4C42-8E87-FE6094E6180A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3AB9D-541B-4CAD-BAAA-C6BC453CF1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BC7AF-651C-46C4-9639-36614245AF7F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8B143-119B-43FA-A1BF-FCF11D71F4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3D1F6-812C-4422-B72E-536E19FB3397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A54AA-7C63-4CB4-A222-D53DC580CA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D4D02-D7A5-4FF7-BDAB-7F1845B43FD4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EAA16-82EE-4F01-801F-DB838EE9C4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83DD2-F79E-463E-8457-47A5E77DA11A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160A65-4D4B-4852-B63F-AC95B8D175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B95C9C-7709-4411-BD37-D66D59C23647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45783E2-C630-4264-9359-0B0FE29629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9" r:id="rId1"/>
    <p:sldLayoutId id="2147484190" r:id="rId2"/>
    <p:sldLayoutId id="2147484191" r:id="rId3"/>
    <p:sldLayoutId id="2147484192" r:id="rId4"/>
    <p:sldLayoutId id="2147484193" r:id="rId5"/>
    <p:sldLayoutId id="2147484194" r:id="rId6"/>
    <p:sldLayoutId id="2147484195" r:id="rId7"/>
    <p:sldLayoutId id="2147484196" r:id="rId8"/>
    <p:sldLayoutId id="2147484197" r:id="rId9"/>
    <p:sldLayoutId id="2147484198" r:id="rId10"/>
    <p:sldLayoutId id="2147484199" r:id="rId11"/>
  </p:sldLayoutIdLst>
  <p:transition spd="slow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Исследовательская работа:</a:t>
            </a:r>
            <a:br>
              <a:rPr lang="ru-RU" smtClean="0"/>
            </a:br>
            <a:r>
              <a:rPr lang="ru-RU" smtClean="0"/>
              <a:t>Чудесное превращение</a:t>
            </a:r>
            <a:br>
              <a:rPr lang="ru-RU" smtClean="0"/>
            </a:br>
            <a:r>
              <a:rPr lang="ru-RU" smtClean="0"/>
              <a:t> молока</a:t>
            </a:r>
            <a:br>
              <a:rPr lang="ru-RU" smtClean="0"/>
            </a:br>
            <a:endParaRPr lang="ru-RU" dirty="0"/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Работу выполнил: </a:t>
            </a:r>
          </a:p>
          <a:p>
            <a:r>
              <a:rPr lang="ru-RU" smtClean="0"/>
              <a:t>Зайчиков Денис</a:t>
            </a:r>
          </a:p>
          <a:p>
            <a:r>
              <a:rPr lang="ru-RU" smtClean="0"/>
              <a:t>МБОУ «СОШ №41»</a:t>
            </a: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1" descr="IMAG3252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214554"/>
            <a:ext cx="6070612" cy="358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100" y="517795"/>
            <a:ext cx="8305800" cy="650336"/>
          </a:xfrm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Кефир довели до кипения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1" descr="IMAG3253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214554"/>
            <a:ext cx="5711330" cy="3416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229600" cy="722312"/>
          </a:xfrm>
        </p:spPr>
        <p:txBody>
          <a:bodyPr/>
          <a:lstStyle/>
          <a:p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Сливаем получившийся творог в сито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1" descr="IMAG3261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857364"/>
            <a:ext cx="5856298" cy="3461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Заголовок 1"/>
          <p:cNvSpPr>
            <a:spLocks noGrp="1"/>
          </p:cNvSpPr>
          <p:nvPr>
            <p:ph type="title"/>
          </p:nvPr>
        </p:nvSpPr>
        <p:spPr>
          <a:xfrm>
            <a:off x="769938" y="115888"/>
            <a:ext cx="8229600" cy="996950"/>
          </a:xfrm>
        </p:spPr>
        <p:txBody>
          <a:bodyPr/>
          <a:lstStyle/>
          <a:p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Получившийся творог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1" descr="IMAG3265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928802"/>
            <a:ext cx="5713422" cy="3349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Заголовок 1"/>
          <p:cNvSpPr>
            <a:spLocks noGrp="1"/>
          </p:cNvSpPr>
          <p:nvPr>
            <p:ph type="title"/>
          </p:nvPr>
        </p:nvSpPr>
        <p:spPr>
          <a:xfrm>
            <a:off x="474663" y="333375"/>
            <a:ext cx="8229600" cy="655638"/>
          </a:xfrm>
        </p:spPr>
        <p:txBody>
          <a:bodyPr/>
          <a:lstStyle/>
          <a:p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Приятного аппетита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ъект 2"/>
          <p:cNvSpPr>
            <a:spLocks noGrp="1"/>
          </p:cNvSpPr>
          <p:nvPr>
            <p:ph idx="1"/>
          </p:nvPr>
        </p:nvSpPr>
        <p:spPr>
          <a:xfrm>
            <a:off x="468313" y="1484313"/>
            <a:ext cx="8229600" cy="4389437"/>
          </a:xfrm>
        </p:spPr>
        <p:txBody>
          <a:bodyPr/>
          <a:lstStyle/>
          <a:p>
            <a:pPr marL="0" indent="0" algn="ctr">
              <a:buFont typeface="Wingdings 2" pitchFamily="18" charset="2"/>
              <a:buNone/>
            </a:pPr>
            <a:r>
              <a:rPr lang="ru-RU" sz="4400" b="1" smtClean="0">
                <a:latin typeface="Times New Roman" pitchFamily="18" charset="0"/>
                <a:cs typeface="Times New Roman" pitchFamily="18" charset="0"/>
              </a:rPr>
              <a:t>Моя гипотеза подтвердилась: </a:t>
            </a:r>
          </a:p>
          <a:p>
            <a:pPr marL="0" indent="0" algn="ctr">
              <a:buFont typeface="Wingdings 2" pitchFamily="18" charset="2"/>
              <a:buNone/>
            </a:pPr>
            <a:endParaRPr lang="ru-RU" sz="4400" b="1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Font typeface="Wingdings 2" pitchFamily="18" charset="2"/>
              <a:buNone/>
            </a:pPr>
            <a:r>
              <a:rPr lang="ru-RU" sz="4400" b="1" i="1" smtClean="0">
                <a:latin typeface="Times New Roman" pitchFamily="18" charset="0"/>
                <a:cs typeface="Times New Roman" pitchFamily="18" charset="0"/>
              </a:rPr>
              <a:t>действительно если дома есть молоко, можно приготовить кефир и творог.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 2" pitchFamily="18" charset="2"/>
              <a:buNone/>
            </a:pPr>
            <a:r>
              <a:rPr lang="ru-RU" sz="4400" b="1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ru-RU" sz="4400" b="1" smtClean="0">
                <a:latin typeface="Times New Roman" pitchFamily="18" charset="0"/>
                <a:cs typeface="Times New Roman" pitchFamily="18" charset="0"/>
              </a:rPr>
              <a:t>До новых встреч!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3200" smtClean="0">
                <a:solidFill>
                  <a:srgbClr val="C00000"/>
                </a:solidFill>
              </a:rPr>
              <a:t>Гипотеза </a:t>
            </a:r>
            <a:r>
              <a:rPr lang="ru-RU" sz="3200" smtClean="0">
                <a:solidFill>
                  <a:srgbClr val="C00000"/>
                </a:solidFill>
                <a:cs typeface="Times New Roman" pitchFamily="18" charset="0"/>
              </a:rPr>
              <a:t>исследования</a:t>
            </a:r>
            <a:r>
              <a:rPr lang="ru-RU" sz="3200" smtClean="0">
                <a:solidFill>
                  <a:srgbClr val="C00000"/>
                </a:solidFill>
              </a:rPr>
              <a:t>:</a:t>
            </a: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Возможно ли в домашних условиях приготовить кисломолочные продукты, такие как кефир и творог?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88" y="3214688"/>
            <a:ext cx="8072437" cy="2500312"/>
          </a:xfrm>
        </p:spPr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Цель исследования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Опытным путём получить из молока кефир, а затем из кефира получить творог.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428868"/>
            <a:ext cx="7772400" cy="1362456"/>
          </a:xfrm>
        </p:spPr>
        <p:txBody>
          <a:bodyPr/>
          <a:lstStyle/>
          <a:p>
            <a:pPr>
              <a:defRPr/>
            </a:pPr>
            <a:r>
              <a:rPr lang="ru-RU" sz="3200" smtClean="0">
                <a:solidFill>
                  <a:srgbClr val="C00000"/>
                </a:solidFill>
                <a:cs typeface="Times New Roman" pitchFamily="18" charset="0"/>
              </a:rPr>
              <a:t>Задача: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Провести опыты с молоком разной степени обработки, </a:t>
            </a:r>
            <a:r>
              <a:rPr lang="ru-RU" sz="320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ультрапастеризованным</a:t>
            </a:r>
            <a:r>
              <a:rPr lang="ru-RU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пастеризованным.</a:t>
            </a:r>
            <a:r>
              <a:rPr lang="ru-RU" sz="400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313" y="3571875"/>
            <a:ext cx="7772400" cy="1509713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Объект исследования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: </a:t>
            </a:r>
          </a:p>
          <a:p>
            <a:pPr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молоко</a:t>
            </a:r>
          </a:p>
          <a:p>
            <a:pPr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Предмет исследования:</a:t>
            </a:r>
          </a:p>
          <a:p>
            <a:pPr>
              <a:defRPr/>
            </a:pPr>
            <a:endParaRPr lang="ru-RU" sz="44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4000" b="1" dirty="0"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313" y="5500688"/>
            <a:ext cx="338772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свойство молока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 descr="IMAG3238"/>
          <p:cNvPicPr>
            <a:picLocks noGrp="1" noChangeAspect="1"/>
          </p:cNvPicPr>
          <p:nvPr isPhoto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3" y="1571612"/>
            <a:ext cx="3511561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Заголовок 1"/>
          <p:cNvSpPr>
            <a:spLocks noGrp="1"/>
          </p:cNvSpPr>
          <p:nvPr>
            <p:ph type="title"/>
          </p:nvPr>
        </p:nvSpPr>
        <p:spPr>
          <a:xfrm>
            <a:off x="611188" y="115888"/>
            <a:ext cx="8229600" cy="508000"/>
          </a:xfrm>
        </p:spPr>
        <p:txBody>
          <a:bodyPr/>
          <a:lstStyle/>
          <a:p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Первый этап: стаканы с молоком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 descr="IMAG3240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357430"/>
            <a:ext cx="5286412" cy="415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Заголовок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492125"/>
          </a:xfrm>
        </p:spPr>
        <p:txBody>
          <a:bodyPr/>
          <a:lstStyle/>
          <a:p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Прошли первые сутки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" descr="IMAG3242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214554"/>
            <a:ext cx="5643602" cy="4011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Заголовок 1"/>
          <p:cNvSpPr>
            <a:spLocks noGrp="1"/>
          </p:cNvSpPr>
          <p:nvPr>
            <p:ph type="title"/>
          </p:nvPr>
        </p:nvSpPr>
        <p:spPr>
          <a:xfrm>
            <a:off x="511175" y="549275"/>
            <a:ext cx="8229600" cy="576263"/>
          </a:xfrm>
        </p:spPr>
        <p:txBody>
          <a:bodyPr/>
          <a:lstStyle/>
          <a:p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Прошли вторые сутки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" descr="IMAG3244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785926"/>
            <a:ext cx="5429288" cy="401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Заголовок 1"/>
          <p:cNvSpPr>
            <a:spLocks noGrp="1"/>
          </p:cNvSpPr>
          <p:nvPr>
            <p:ph type="title"/>
          </p:nvPr>
        </p:nvSpPr>
        <p:spPr>
          <a:xfrm>
            <a:off x="611188" y="488950"/>
            <a:ext cx="8147050" cy="708025"/>
          </a:xfrm>
        </p:spPr>
        <p:txBody>
          <a:bodyPr/>
          <a:lstStyle/>
          <a:p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Кефир перемешиваем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" descr="IMAG3246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000240"/>
            <a:ext cx="5143536" cy="4297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Заголовок 1"/>
          <p:cNvSpPr>
            <a:spLocks noGrp="1"/>
          </p:cNvSpPr>
          <p:nvPr>
            <p:ph type="title"/>
          </p:nvPr>
        </p:nvSpPr>
        <p:spPr>
          <a:xfrm>
            <a:off x="457200" y="271463"/>
            <a:ext cx="8229600" cy="781050"/>
          </a:xfrm>
        </p:spPr>
        <p:txBody>
          <a:bodyPr/>
          <a:lstStyle/>
          <a:p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Второй этап: делаем творог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 descr="IMAG3247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000240"/>
            <a:ext cx="5799927" cy="3455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Заголовок 1"/>
          <p:cNvSpPr>
            <a:spLocks noGrp="1"/>
          </p:cNvSpPr>
          <p:nvPr>
            <p:ph type="title"/>
          </p:nvPr>
        </p:nvSpPr>
        <p:spPr>
          <a:xfrm>
            <a:off x="539750" y="517525"/>
            <a:ext cx="8229600" cy="650875"/>
          </a:xfrm>
        </p:spPr>
        <p:txBody>
          <a:bodyPr/>
          <a:lstStyle/>
          <a:p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Переливаем кефир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277</TotalTime>
  <Words>119</Words>
  <Application>Microsoft Office PowerPoint</Application>
  <PresentationFormat>Экран (4:3)</PresentationFormat>
  <Paragraphs>30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Исследовательская работа: Чудесное превращение  молока </vt:lpstr>
      <vt:lpstr>Гипотеза исследования: Возможно ли в домашних условиях приготовить кисломолочные продукты, такие как кефир и творог? </vt:lpstr>
      <vt:lpstr>Задача: Провести опыты с молоком разной степени обработки, ультрапастеризованным и пастеризованным. </vt:lpstr>
      <vt:lpstr>Первый этап: стаканы с молоком</vt:lpstr>
      <vt:lpstr>Прошли первые сутки</vt:lpstr>
      <vt:lpstr>Прошли вторые сутки</vt:lpstr>
      <vt:lpstr>Кефир перемешиваем</vt:lpstr>
      <vt:lpstr>Второй этап: делаем творог</vt:lpstr>
      <vt:lpstr>Переливаем кефир</vt:lpstr>
      <vt:lpstr>Кефир довели до кипения</vt:lpstr>
      <vt:lpstr>Сливаем получившийся творог в сито</vt:lpstr>
      <vt:lpstr>Получившийся творог</vt:lpstr>
      <vt:lpstr>Приятного аппетита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Молоко и молочные продукты</dc:title>
  <dc:creator>_dozz_@mail.ru</dc:creator>
  <cp:lastModifiedBy>Петр</cp:lastModifiedBy>
  <cp:revision>20</cp:revision>
  <dcterms:created xsi:type="dcterms:W3CDTF">2016-03-11T13:17:15Z</dcterms:created>
  <dcterms:modified xsi:type="dcterms:W3CDTF">2017-01-13T15:23:55Z</dcterms:modified>
</cp:coreProperties>
</file>