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3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6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BF45C-55BC-4117-9789-0DD465451206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7D8EE-A84C-43E4-B27E-E9A4011B1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265917">
            <a:off x="481577" y="730767"/>
            <a:ext cx="7772400" cy="1470025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Грамматический бой</a:t>
            </a:r>
            <a:r>
              <a:rPr lang="ru-RU" b="1" i="1" dirty="0" smtClean="0">
                <a:solidFill>
                  <a:srgbClr val="92D050"/>
                </a:solidFill>
              </a:rPr>
              <a:t/>
            </a:r>
            <a:br>
              <a:rPr lang="ru-RU" b="1" i="1" dirty="0" smtClean="0">
                <a:solidFill>
                  <a:srgbClr val="92D05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4а    :    4б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500306"/>
            <a:ext cx="8358246" cy="1752600"/>
          </a:xfrm>
        </p:spPr>
        <p:txBody>
          <a:bodyPr>
            <a:noAutofit/>
          </a:bodyPr>
          <a:lstStyle/>
          <a:p>
            <a:pPr algn="l"/>
            <a:r>
              <a:rPr lang="ru-RU" sz="4400" b="1" i="1" dirty="0" smtClean="0">
                <a:solidFill>
                  <a:srgbClr val="00B050"/>
                </a:solidFill>
              </a:rPr>
              <a:t>« Любите, изучайте самый богатый, меткий, могучий и поистине волшебный русский язык»     </a:t>
            </a:r>
          </a:p>
          <a:p>
            <a:pPr algn="l"/>
            <a:r>
              <a:rPr lang="ru-RU" sz="2800" b="1" i="1" dirty="0">
                <a:solidFill>
                  <a:srgbClr val="7030A0"/>
                </a:solidFill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</a:rPr>
              <a:t>                            К.Паустовский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Еще придумай слово: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3143248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286248" y="2857496"/>
            <a:ext cx="214314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929058" y="2786058"/>
            <a:ext cx="28575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Дуга 13"/>
          <p:cNvSpPr/>
          <p:nvPr/>
        </p:nvSpPr>
        <p:spPr>
          <a:xfrm rot="19015817">
            <a:off x="2903624" y="2975069"/>
            <a:ext cx="914400" cy="914400"/>
          </a:xfrm>
          <a:prstGeom prst="arc">
            <a:avLst>
              <a:gd name="adj1" fmla="val 15029049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071802" y="3929066"/>
            <a:ext cx="17145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53778">
            <a:off x="34311" y="154467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Мо – </a:t>
            </a:r>
            <a:r>
              <a:rPr lang="ru-RU" sz="6000" b="1" i="1" dirty="0" err="1" smtClean="0">
                <a:solidFill>
                  <a:srgbClr val="FF0000"/>
                </a:solidFill>
              </a:rPr>
              <a:t>лод</a:t>
            </a:r>
            <a:r>
              <a:rPr lang="ru-RU" sz="6000" b="1" i="1" dirty="0" smtClean="0">
                <a:solidFill>
                  <a:srgbClr val="FF0000"/>
                </a:solidFill>
              </a:rPr>
              <a:t> -</a:t>
            </a:r>
            <a:r>
              <a:rPr lang="ru-RU" sz="6000" b="1" i="1" dirty="0" err="1" smtClean="0">
                <a:solidFill>
                  <a:srgbClr val="FF0000"/>
                </a:solidFill>
              </a:rPr>
              <a:t>цы</a:t>
            </a:r>
            <a:r>
              <a:rPr lang="ru-RU" sz="6000" b="1" i="1" dirty="0" smtClean="0">
                <a:solidFill>
                  <a:srgbClr val="FF0000"/>
                </a:solidFill>
              </a:rPr>
              <a:t>!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64331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   « Любите, изучайте самый богатый, меткий, могучий и поистине волшебный русский язык» </a:t>
            </a:r>
            <a:r>
              <a:rPr lang="ru-RU" b="1" i="1" dirty="0" smtClean="0">
                <a:solidFill>
                  <a:srgbClr val="7030A0"/>
                </a:solidFill>
              </a:rPr>
              <a:t>К.Паустовский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 </a:t>
            </a:r>
            <a:endParaRPr lang="ru-RU" b="1" i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214338"/>
            <a:ext cx="8229600" cy="1143000"/>
          </a:xfrm>
        </p:spPr>
        <p:txBody>
          <a:bodyPr/>
          <a:lstStyle/>
          <a:p>
            <a:r>
              <a:rPr lang="ru-RU" b="1" dirty="0" smtClean="0"/>
              <a:t>А                  т            </a:t>
            </a:r>
            <a:r>
              <a:rPr lang="ru-RU" b="1" dirty="0" err="1" smtClean="0"/>
              <a:t>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8229600" cy="4525963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У                       к              е                   и</a:t>
            </a:r>
          </a:p>
          <a:p>
            <a:pPr>
              <a:buNone/>
            </a:pPr>
            <a:endParaRPr lang="ru-RU" sz="3600" b="1" dirty="0"/>
          </a:p>
          <a:p>
            <a:pPr>
              <a:buNone/>
            </a:pPr>
            <a:r>
              <a:rPr lang="ru-RU" sz="3600" b="1" dirty="0" smtClean="0"/>
              <a:t>               ч                           </a:t>
            </a:r>
            <a:r>
              <a:rPr lang="ru-RU" sz="3600" b="1" dirty="0" err="1" smtClean="0"/>
              <a:t>н</a:t>
            </a:r>
            <a:r>
              <a:rPr lang="ru-RU" sz="3600" b="1" dirty="0" smtClean="0"/>
              <a:t>                        м</a:t>
            </a:r>
          </a:p>
          <a:p>
            <a:pPr>
              <a:buNone/>
            </a:pPr>
            <a:r>
              <a:rPr lang="ru-RU" sz="3600" b="1" dirty="0" smtClean="0"/>
              <a:t>О                   с                              т</a:t>
            </a:r>
          </a:p>
          <a:p>
            <a:pPr>
              <a:buNone/>
            </a:pPr>
            <a:endParaRPr lang="ru-RU" sz="3600" b="1" dirty="0"/>
          </a:p>
          <a:p>
            <a:pPr>
              <a:buNone/>
            </a:pPr>
            <a:r>
              <a:rPr lang="ru-RU" sz="3600" b="1" dirty="0" smtClean="0"/>
              <a:t>              в                          л                      </a:t>
            </a:r>
            <a:r>
              <a:rPr lang="ru-RU" sz="3600" b="1" dirty="0" err="1" smtClean="0"/>
              <a:t>р</a:t>
            </a:r>
            <a:endParaRPr lang="ru-RU" sz="3600" b="1" dirty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6786578" y="0"/>
            <a:ext cx="914400" cy="1285884"/>
          </a:xfrm>
          <a:prstGeom prst="wedgeEllipseCallou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357422" y="0"/>
            <a:ext cx="914400" cy="112871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43438" y="1357298"/>
            <a:ext cx="914400" cy="1071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929190" y="0"/>
            <a:ext cx="914400" cy="914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928926" y="1500174"/>
            <a:ext cx="914400" cy="1285884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20056195">
            <a:off x="285720" y="1500174"/>
            <a:ext cx="914400" cy="1357322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21239625">
            <a:off x="1785918" y="1643050"/>
            <a:ext cx="914400" cy="212884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0" y="3286124"/>
            <a:ext cx="1571604" cy="17145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00298" y="3286124"/>
            <a:ext cx="1214446" cy="142876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406560">
            <a:off x="4786314" y="2928934"/>
            <a:ext cx="914400" cy="1357322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rot="1095635">
            <a:off x="5857884" y="3429000"/>
            <a:ext cx="914400" cy="171451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rot="877816">
            <a:off x="6684484" y="1661612"/>
            <a:ext cx="914400" cy="15716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500958" y="2857496"/>
            <a:ext cx="914400" cy="171451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143768" y="4857760"/>
            <a:ext cx="914400" cy="121444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rot="990780">
            <a:off x="4572000" y="4714884"/>
            <a:ext cx="914400" cy="128588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785918" y="4857760"/>
            <a:ext cx="914400" cy="1428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370809">
            <a:off x="457200" y="1428736"/>
            <a:ext cx="8229600" cy="178595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</a:rPr>
              <a:t>Грамматический поединок</a:t>
            </a:r>
            <a:endParaRPr lang="ru-RU" sz="48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71025">
            <a:off x="571472" y="192880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</a:rPr>
              <a:t>Грамматические задачки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Найдите лишнее слово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i="1" dirty="0" smtClean="0">
                <a:solidFill>
                  <a:srgbClr val="002060"/>
                </a:solidFill>
              </a:rPr>
              <a:t>Веселился, весельчак, играл, резвился</a:t>
            </a:r>
          </a:p>
          <a:p>
            <a:pPr>
              <a:buFont typeface="Wingdings" pitchFamily="2" charset="2"/>
              <a:buChar char="Ø"/>
            </a:pPr>
            <a:endParaRPr lang="ru-RU" sz="3600" b="1" i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i="1" dirty="0" smtClean="0">
                <a:solidFill>
                  <a:srgbClr val="002060"/>
                </a:solidFill>
              </a:rPr>
              <a:t>Бегун, бегать, беготня, побег, перебежка</a:t>
            </a:r>
          </a:p>
          <a:p>
            <a:pPr>
              <a:buNone/>
            </a:pPr>
            <a:endParaRPr lang="ru-RU" sz="3600" b="1" i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i="1" dirty="0" smtClean="0">
                <a:solidFill>
                  <a:srgbClr val="002060"/>
                </a:solidFill>
              </a:rPr>
              <a:t>От ,до, из, вы, без, про, в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Разберите предложение по членам и частям речи. 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4400" b="1" i="1" dirty="0" smtClean="0">
                <a:solidFill>
                  <a:srgbClr val="7030A0"/>
                </a:solidFill>
              </a:rPr>
              <a:t>  Лучи закатного солнца легко прорезали берёзовую рощу.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u="sng" dirty="0" smtClean="0">
                <a:solidFill>
                  <a:srgbClr val="7030A0"/>
                </a:solidFill>
              </a:rPr>
              <a:t>Допиши пословицу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00024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rgbClr val="7030A0"/>
                </a:solidFill>
              </a:rPr>
              <a:t>Нет друга – ищи, а…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rgbClr val="7030A0"/>
                </a:solidFill>
              </a:rPr>
              <a:t>Не стыдно не знать, …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rgbClr val="7030A0"/>
                </a:solidFill>
              </a:rPr>
              <a:t>Без грамматики нет и…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rgbClr val="7030A0"/>
                </a:solidFill>
              </a:rPr>
              <a:t>Красна птица пером, а …</a:t>
            </a:r>
          </a:p>
          <a:p>
            <a:pPr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rgbClr val="7030A0"/>
                </a:solidFill>
              </a:rPr>
              <a:t>Кто не стыдится спрашивать, …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646883">
            <a:off x="285720" y="207167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B050"/>
                </a:solidFill>
              </a:rPr>
              <a:t>Конкурс капитанов</a:t>
            </a:r>
            <a:endParaRPr lang="ru-RU" sz="54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Подбери слова по схеме: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7" name="Дуга 6"/>
          <p:cNvSpPr/>
          <p:nvPr/>
        </p:nvSpPr>
        <p:spPr>
          <a:xfrm rot="18741823">
            <a:off x="2898904" y="2160003"/>
            <a:ext cx="914400" cy="1119685"/>
          </a:xfrm>
          <a:prstGeom prst="arc">
            <a:avLst>
              <a:gd name="adj1" fmla="val 15781568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2500306"/>
            <a:ext cx="500066" cy="5000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000232" y="2285992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572530" y="2428074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>
            <a:off x="2000232" y="3429000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000364" y="3429000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3714744" y="3357562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2000232" y="3357562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159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Грамматический бой 4а    :    4б</vt:lpstr>
      <vt:lpstr>А                  т            р</vt:lpstr>
      <vt:lpstr>Грамматический поединок</vt:lpstr>
      <vt:lpstr>Грамматические задачки</vt:lpstr>
      <vt:lpstr>Найдите лишнее слово</vt:lpstr>
      <vt:lpstr>Разберите предложение по членам и частям речи. </vt:lpstr>
      <vt:lpstr>Допиши пословицу</vt:lpstr>
      <vt:lpstr>Конкурс капитанов</vt:lpstr>
      <vt:lpstr>Подбери слова по схеме:</vt:lpstr>
      <vt:lpstr>Еще придумай слово:</vt:lpstr>
      <vt:lpstr>Мо – лод -цы!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Грамматический бой 4а    :    4б</dc:title>
  <dc:creator>Юрий Васильевич</dc:creator>
  <cp:lastModifiedBy>Юрий Васильевич</cp:lastModifiedBy>
  <cp:revision>21</cp:revision>
  <dcterms:created xsi:type="dcterms:W3CDTF">2015-11-23T12:35:21Z</dcterms:created>
  <dcterms:modified xsi:type="dcterms:W3CDTF">2016-03-14T13:01:57Z</dcterms:modified>
</cp:coreProperties>
</file>