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67" r:id="rId3"/>
    <p:sldId id="257" r:id="rId4"/>
    <p:sldId id="268" r:id="rId5"/>
    <p:sldId id="269" r:id="rId6"/>
    <p:sldId id="270" r:id="rId7"/>
    <p:sldId id="271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7199" autoAdjust="0"/>
  </p:normalViewPr>
  <p:slideViewPr>
    <p:cSldViewPr>
      <p:cViewPr varScale="1">
        <p:scale>
          <a:sx n="62" d="100"/>
          <a:sy n="62" d="100"/>
        </p:scale>
        <p:origin x="218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0BA5F1-976E-4945-83D9-776BB1659AF2}" type="datetimeFigureOut">
              <a:rPr lang="ru-RU" smtClean="0"/>
              <a:t>пт 13.01.17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716B80-741B-4265-B34B-69E747CD5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207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16B80-741B-4265-B34B-69E747CD5FC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287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16B80-741B-4265-B34B-69E747CD5FC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943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13.01.17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13.01.17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13.01.17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13.01.17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13.01.17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13.01.17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13.01.17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13.01.17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13.01.17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13.01.17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 13.01.17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6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пт 13.01.17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661248"/>
            <a:ext cx="6552728" cy="960512"/>
          </a:xfrm>
        </p:spPr>
        <p:txBody>
          <a:bodyPr>
            <a:normAutofit lnSpcReduction="10000"/>
          </a:bodyPr>
          <a:lstStyle/>
          <a:p>
            <a:r>
              <a:rPr lang="ru-RU" sz="1800" i="1" dirty="0" smtClean="0"/>
              <a:t>Подготовила: </a:t>
            </a:r>
            <a:r>
              <a:rPr lang="ru-RU" sz="1800" i="1" dirty="0" err="1" smtClean="0"/>
              <a:t>Висаитова</a:t>
            </a:r>
            <a:r>
              <a:rPr lang="ru-RU" sz="1800" i="1" dirty="0" smtClean="0"/>
              <a:t> Диана, ученица 8класса МБОУ школы – интернат </a:t>
            </a:r>
            <a:r>
              <a:rPr lang="ru-RU" sz="1800" i="1" dirty="0" err="1" smtClean="0"/>
              <a:t>г.Моздока</a:t>
            </a:r>
            <a:endParaRPr lang="ru-RU" sz="1800" i="1" dirty="0" smtClean="0"/>
          </a:p>
          <a:p>
            <a:r>
              <a:rPr lang="ru-RU" sz="1800" i="1" dirty="0" err="1" smtClean="0"/>
              <a:t>Преподователь</a:t>
            </a:r>
            <a:r>
              <a:rPr lang="ru-RU" sz="1800" i="1" dirty="0" smtClean="0"/>
              <a:t>: </a:t>
            </a:r>
            <a:r>
              <a:rPr lang="ru-RU" sz="1800" i="1" dirty="0" err="1" smtClean="0"/>
              <a:t>Бакина</a:t>
            </a:r>
            <a:r>
              <a:rPr lang="ru-RU" sz="1800" i="1" dirty="0" smtClean="0"/>
              <a:t> Елена Алексеевна</a:t>
            </a:r>
            <a:endParaRPr lang="ru-RU" sz="18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332656"/>
            <a:ext cx="4248472" cy="1470025"/>
          </a:xfrm>
        </p:spPr>
        <p:txBody>
          <a:bodyPr>
            <a:normAutofit/>
          </a:bodyPr>
          <a:lstStyle/>
          <a:p>
            <a:r>
              <a:rPr lang="ru-RU" sz="6000" i="1" u="sng" dirty="0" smtClean="0"/>
              <a:t>Испания</a:t>
            </a:r>
            <a:endParaRPr lang="ru-RU" sz="6000" i="1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276872"/>
            <a:ext cx="4536504" cy="26233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4195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21160" y="1988311"/>
            <a:ext cx="7367264" cy="2664825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i="1" dirty="0" smtClean="0"/>
              <a:t>Испания занимает </a:t>
            </a:r>
            <a:r>
              <a:rPr lang="ru-RU" i="1" dirty="0"/>
              <a:t>большую часть Пиренейского полу- острова, образующего крайний юго-западный выступ Европы. Площадь Испании 505 </a:t>
            </a:r>
            <a:r>
              <a:rPr lang="ru-RU" i="1" dirty="0" err="1"/>
              <a:t>тыс.кв.км</a:t>
            </a:r>
            <a:r>
              <a:rPr lang="ru-RU" i="1" dirty="0"/>
              <a:t>. Население - почти 40 млн. человек. Официальный язык испанский. Столица - Мадрид. Денежная единица - испанская песета.</a:t>
            </a:r>
          </a:p>
          <a:p>
            <a:endParaRPr lang="ru-RU" i="1" dirty="0"/>
          </a:p>
          <a:p>
            <a:endParaRPr lang="ru-RU" i="1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188640"/>
            <a:ext cx="7175351" cy="1793167"/>
          </a:xfrm>
        </p:spPr>
        <p:txBody>
          <a:bodyPr/>
          <a:lstStyle/>
          <a:p>
            <a:r>
              <a:rPr lang="ru-RU" i="1" u="sng" dirty="0" smtClean="0"/>
              <a:t>Испания</a:t>
            </a:r>
            <a:endParaRPr lang="ru-RU" i="1" u="sng" dirty="0"/>
          </a:p>
        </p:txBody>
      </p:sp>
    </p:spTree>
    <p:extLst>
      <p:ext uri="{BB962C8B-B14F-4D97-AF65-F5344CB8AC3E}">
        <p14:creationId xmlns:p14="http://schemas.microsoft.com/office/powerpoint/2010/main" val="317558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0375" y="2348880"/>
            <a:ext cx="8424936" cy="2520280"/>
          </a:xfrm>
        </p:spPr>
        <p:txBody>
          <a:bodyPr/>
          <a:lstStyle/>
          <a:p>
            <a:r>
              <a:rPr lang="ru-RU" i="1" dirty="0" smtClean="0"/>
              <a:t>Испания </a:t>
            </a:r>
            <a:r>
              <a:rPr lang="ru-RU" i="1" dirty="0"/>
              <a:t>- одна из самых Гористых стран Европы, низменностей в стране очень мало. Большая часть поверхности Занята Центральным плоскогорьем средней высотой 700-900 м над Уровнем моря. На севере поднимаются Пиренеи, на юге Андалузские горы.</a:t>
            </a:r>
          </a:p>
          <a:p>
            <a:endParaRPr lang="ru-RU" i="1" dirty="0"/>
          </a:p>
          <a:p>
            <a:endParaRPr lang="ru-RU" i="1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175351" cy="1793167"/>
          </a:xfrm>
        </p:spPr>
        <p:txBody>
          <a:bodyPr/>
          <a:lstStyle/>
          <a:p>
            <a:r>
              <a:rPr lang="ru-RU" i="1" u="sng" dirty="0"/>
              <a:t>Рельеф</a:t>
            </a:r>
            <a:r>
              <a:rPr lang="ru-RU" u="sng" dirty="0"/>
              <a:t> Испании</a:t>
            </a:r>
          </a:p>
        </p:txBody>
      </p:sp>
      <p:sp>
        <p:nvSpPr>
          <p:cNvPr id="6" name="AutoShape 2" descr="http://data.photo.sibnet.ru/upload/imgbig/12258134988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7146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992" y="116632"/>
            <a:ext cx="9073008" cy="936104"/>
          </a:xfrm>
        </p:spPr>
        <p:txBody>
          <a:bodyPr/>
          <a:lstStyle/>
          <a:p>
            <a:pPr algn="l"/>
            <a:r>
              <a:rPr lang="ru-RU" sz="3600" i="1" u="sng" dirty="0" smtClean="0"/>
              <a:t>Достопримечательности </a:t>
            </a:r>
            <a:r>
              <a:rPr lang="ru-RU" sz="3600" i="1" u="sng" dirty="0"/>
              <a:t>Испании: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33" y="1249720"/>
            <a:ext cx="2992099" cy="184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312946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155612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Дворец  </a:t>
            </a:r>
            <a:r>
              <a:rPr lang="ru-RU" dirty="0" err="1" smtClean="0"/>
              <a:t>Альгамбра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819836"/>
            <a:ext cx="2682462" cy="21093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533982" y="5977582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Парк </a:t>
            </a:r>
            <a:r>
              <a:rPr lang="ru-RU" dirty="0" err="1" smtClean="0"/>
              <a:t>Авентура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12580" y="2778956"/>
            <a:ext cx="2635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Королевский дворец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5" y="1244139"/>
            <a:ext cx="2016224" cy="1512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672011"/>
            <a:ext cx="3600400" cy="14731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11560" y="6165304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Музей Прадо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54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136904" cy="1080120"/>
          </a:xfrm>
        </p:spPr>
        <p:txBody>
          <a:bodyPr/>
          <a:lstStyle/>
          <a:p>
            <a:r>
              <a:rPr lang="ru-RU" i="1" u="sng" dirty="0" smtClean="0"/>
              <a:t>Испанская одежда</a:t>
            </a:r>
            <a:endParaRPr lang="ru-RU" i="1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3161653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3017371" cy="22630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7500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512511" cy="1143000"/>
          </a:xfrm>
        </p:spPr>
        <p:txBody>
          <a:bodyPr/>
          <a:lstStyle/>
          <a:p>
            <a:pPr algn="ctr"/>
            <a:r>
              <a:rPr lang="ru-RU" i="1" u="sng" dirty="0" smtClean="0"/>
              <a:t>Испанская кухня</a:t>
            </a:r>
            <a:endParaRPr lang="ru-RU" i="1" u="sn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788" y="1309236"/>
            <a:ext cx="2698658" cy="20239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0509" y="3310826"/>
            <a:ext cx="32641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err="1" smtClean="0"/>
              <a:t>Фабада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786386"/>
            <a:ext cx="3456384" cy="1701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77322" y="6021288"/>
            <a:ext cx="31508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Вареный осьминог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4989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512511" cy="1143000"/>
          </a:xfrm>
        </p:spPr>
        <p:txBody>
          <a:bodyPr/>
          <a:lstStyle/>
          <a:p>
            <a:r>
              <a:rPr lang="ru-RU" i="1" u="sng" dirty="0"/>
              <a:t>Традиции Испании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88327" y="3338338"/>
            <a:ext cx="29971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Битва помидоров</a:t>
            </a:r>
            <a:endParaRPr lang="ru-RU" i="1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8327" y="1658597"/>
            <a:ext cx="2246350" cy="15474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004048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 smtClean="0"/>
              <a:t> </a:t>
            </a:r>
            <a:r>
              <a:rPr lang="ru-RU" i="1" dirty="0"/>
              <a:t>Благословение </a:t>
            </a:r>
            <a:r>
              <a:rPr lang="ru-RU" i="1" dirty="0" smtClean="0"/>
              <a:t>домашних</a:t>
            </a:r>
          </a:p>
          <a:p>
            <a:pPr algn="ctr"/>
            <a:r>
              <a:rPr lang="ru-RU" i="1" dirty="0" smtClean="0"/>
              <a:t> любимцев</a:t>
            </a:r>
            <a:endParaRPr lang="ru-RU" i="1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7583" y="4015733"/>
            <a:ext cx="2701937" cy="18012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93358" y="6087779"/>
            <a:ext cx="2694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 Прыжки </a:t>
            </a:r>
            <a:r>
              <a:rPr lang="ru-RU" i="1" dirty="0"/>
              <a:t>через </a:t>
            </a:r>
            <a:r>
              <a:rPr lang="ru-RU" i="1" dirty="0" smtClean="0"/>
              <a:t>детей</a:t>
            </a:r>
            <a:endParaRPr lang="ru-RU" i="1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60783" y="4187529"/>
            <a:ext cx="2483024" cy="16677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829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332656"/>
            <a:ext cx="7272808" cy="792088"/>
          </a:xfrm>
        </p:spPr>
        <p:txBody>
          <a:bodyPr/>
          <a:lstStyle/>
          <a:p>
            <a:pPr algn="ctr"/>
            <a:r>
              <a:rPr lang="ru-RU" i="1" u="sng" dirty="0" smtClean="0"/>
              <a:t>Используемые ресурсы:</a:t>
            </a:r>
            <a:endParaRPr lang="ru-RU" i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9651" y="1403484"/>
            <a:ext cx="83908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http://</a:t>
            </a:r>
            <a:r>
              <a:rPr lang="ru-RU" i="1" dirty="0" smtClean="0"/>
              <a:t>лесная-сказка18.рф/</a:t>
            </a:r>
            <a:r>
              <a:rPr lang="en-US" i="1" dirty="0" err="1"/>
              <a:t>wp</a:t>
            </a:r>
            <a:r>
              <a:rPr lang="en-US" i="1" dirty="0"/>
              <a:t>-content/uploads/2013/08/spain.jpg</a:t>
            </a:r>
            <a:endParaRPr lang="ru-RU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772986"/>
            <a:ext cx="6750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http://altavina.ru/images/blog_url/614.jpeg</a:t>
            </a:r>
            <a:endParaRPr lang="ru-RU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142318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http://</a:t>
            </a:r>
            <a:r>
              <a:rPr lang="en-US" i="1" dirty="0" smtClean="0"/>
              <a:t>900igr.net/geografija/I0005-005-Poleznye-iskopaemye-Ispanii.jpg</a:t>
            </a:r>
            <a:endParaRPr lang="ru-RU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511650"/>
            <a:ext cx="10729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http://</a:t>
            </a:r>
            <a:r>
              <a:rPr lang="en-US" i="1" dirty="0" smtClean="0"/>
              <a:t>mypresentation.ru/documents/77dd992ac010f921ee80b0803ff/img4.jpg</a:t>
            </a:r>
            <a:endParaRPr lang="ru-RU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865441"/>
            <a:ext cx="8964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http://ppt4web.ru/images/40/1373/310/img6.jpg</a:t>
            </a:r>
            <a:endParaRPr lang="ru-RU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368412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http://st.gdefon.ru/wallpapers_original/s/442722_ispaniya_kanarskie-ostrova_san-kristobal-de-la_2000x1200_(www.GdeFon.ru).jpg</a:t>
            </a:r>
            <a:endParaRPr lang="ru-RU" i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70396" y="4379373"/>
            <a:ext cx="8666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http://www.destinationtips.com/wp-content/uploads/2014/10/Granada.jpg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41432" y="4838418"/>
            <a:ext cx="86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http://www.snpltd.ru/Images/Products/child_rest_Espanya_34470.jpg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1567" y="5297463"/>
            <a:ext cx="89549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smtClean="0"/>
              <a:t>fotoham.ru/img/picture/08/101a4d58f7cca74a576a48561b0989eb/1.jpg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-25756" y="5708102"/>
            <a:ext cx="88462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smtClean="0"/>
              <a:t>boombob.ru/img/picture/28/90d52fc5a273e7fad054449cd7</a:t>
            </a:r>
            <a:r>
              <a:rPr lang="en-US" dirty="0"/>
              <a:t>dbd5c2/2.jpg</a:t>
            </a:r>
            <a:endParaRPr lang="ru-RU" dirty="0"/>
          </a:p>
          <a:p>
            <a:endParaRPr lang="ru-RU" dirty="0" smtClean="0"/>
          </a:p>
          <a:p>
            <a:r>
              <a:rPr lang="en-US" dirty="0" smtClean="0"/>
              <a:t>dbd5c2/2.jpg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07503" y="6211669"/>
            <a:ext cx="91192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smtClean="0"/>
              <a:t>img0.liveinternet.ru/images/3/76/709/76709960_3035399_dsc04962_2</a:t>
            </a:r>
            <a:r>
              <a:rPr lang="en-US" dirty="0"/>
              <a:t>_.jpg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247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1" grpId="0"/>
      <p:bldP spid="2" grpId="0"/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1438</TotalTime>
  <Words>183</Words>
  <Application>Microsoft Office PowerPoint</Application>
  <PresentationFormat>Экран (4:3)</PresentationFormat>
  <Paragraphs>38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Book Antiqua</vt:lpstr>
      <vt:lpstr>Calibri</vt:lpstr>
      <vt:lpstr>Century Gothic</vt:lpstr>
      <vt:lpstr>Georgia</vt:lpstr>
      <vt:lpstr>Воздушный поток</vt:lpstr>
      <vt:lpstr>Испания</vt:lpstr>
      <vt:lpstr>Испания</vt:lpstr>
      <vt:lpstr>Рельеф Испании</vt:lpstr>
      <vt:lpstr>Достопримечательности Испании: </vt:lpstr>
      <vt:lpstr>Испанская одежда</vt:lpstr>
      <vt:lpstr>Испанская кухня</vt:lpstr>
      <vt:lpstr>Традиции Испании</vt:lpstr>
      <vt:lpstr>Используемые ресурсы: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Испания</dc:title>
  <dc:creator>Хизар</dc:creator>
  <cp:lastModifiedBy>Пользователь</cp:lastModifiedBy>
  <cp:revision>30</cp:revision>
  <dcterms:created xsi:type="dcterms:W3CDTF">2016-04-22T17:16:17Z</dcterms:created>
  <dcterms:modified xsi:type="dcterms:W3CDTF">2017-01-13T11:13:45Z</dcterms:modified>
</cp:coreProperties>
</file>