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66" r:id="rId2"/>
    <p:sldId id="257" r:id="rId3"/>
    <p:sldId id="258" r:id="rId4"/>
    <p:sldId id="259" r:id="rId5"/>
    <p:sldId id="331" r:id="rId6"/>
    <p:sldId id="270" r:id="rId7"/>
    <p:sldId id="274" r:id="rId8"/>
    <p:sldId id="327" r:id="rId9"/>
    <p:sldId id="276" r:id="rId10"/>
    <p:sldId id="315" r:id="rId11"/>
    <p:sldId id="335" r:id="rId12"/>
    <p:sldId id="316" r:id="rId13"/>
    <p:sldId id="318" r:id="rId14"/>
    <p:sldId id="321" r:id="rId15"/>
    <p:sldId id="332" r:id="rId16"/>
    <p:sldId id="298" r:id="rId17"/>
    <p:sldId id="299" r:id="rId18"/>
    <p:sldId id="310" r:id="rId19"/>
    <p:sldId id="313" r:id="rId20"/>
    <p:sldId id="325" r:id="rId21"/>
    <p:sldId id="301" r:id="rId22"/>
    <p:sldId id="308" r:id="rId23"/>
    <p:sldId id="309" r:id="rId24"/>
    <p:sldId id="329" r:id="rId25"/>
    <p:sldId id="328" r:id="rId26"/>
    <p:sldId id="290" r:id="rId27"/>
    <p:sldId id="291" r:id="rId28"/>
    <p:sldId id="326" r:id="rId29"/>
    <p:sldId id="294" r:id="rId30"/>
    <p:sldId id="31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Исследовательская работа по физике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«Домашняя метеостанция»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51553" name="Rectangle 1"/>
          <p:cNvSpPr>
            <a:spLocks noChangeArrowheads="1"/>
          </p:cNvSpPr>
          <p:nvPr/>
        </p:nvSpPr>
        <p:spPr bwMode="auto">
          <a:xfrm>
            <a:off x="2123728" y="332656"/>
            <a:ext cx="58326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 общеобразовательное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«Средняя общеобразовательная школа № 62» г. Прокопьевска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4077072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ученица 8 А класса Сорокина Дарья,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учитель физики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Бегишева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Е.В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6175706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Прокопьевск,2014</a:t>
            </a:r>
            <a:endParaRPr lang="ru-RU" sz="2000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632540"/>
            <a:ext cx="260146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Елово-пихтовые барометры</a:t>
            </a:r>
            <a:endParaRPr lang="ru-RU" b="1" dirty="0"/>
          </a:p>
        </p:txBody>
      </p:sp>
      <p:pic>
        <p:nvPicPr>
          <p:cNvPr id="4" name="Объект 3" descr="Самодельный барометр из простых подручных средст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25050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амодельный барометр из простых подручных средст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408907"/>
            <a:ext cx="2104628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3" descr="Как сделать барометр из еловой шиш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1982" y="2408907"/>
            <a:ext cx="22002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9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386024" cy="106613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Барометр из еловой веточки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1484784"/>
            <a:ext cx="396044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 smtClean="0">
                <a:latin typeface="Gabriola" pitchFamily="82" charset="0"/>
                <a:ea typeface="Calibri"/>
                <a:cs typeface="Times New Roman" pitchFamily="18" charset="0"/>
              </a:rPr>
              <a:t>.</a:t>
            </a:r>
            <a:endParaRPr lang="ru-RU" sz="2000" dirty="0" smtClean="0">
              <a:latin typeface="Gabriola" pitchFamily="82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Gabriola" pitchFamily="82" charset="0"/>
                <a:ea typeface="Calibri"/>
                <a:cs typeface="Times New Roman" pitchFamily="18" charset="0"/>
              </a:rPr>
              <a:t>Издавна охотники Сибири знают, что ветки хвойных деревьев имеют свойство опускаться перед осадками и пониматься в преддверии солнечной ясной погоды.</a:t>
            </a:r>
            <a:r>
              <a:rPr lang="ru-RU" sz="2400" kern="0" dirty="0" smtClean="0">
                <a:latin typeface="Gabriola" pitchFamily="82" charset="0"/>
                <a:ea typeface="Calibri"/>
                <a:cs typeface="Times New Roman" pitchFamily="18" charset="0"/>
              </a:rPr>
              <a:t> Поднятие ветки сигнализирует о ясной погоде, а опускание – к ненастью..</a:t>
            </a:r>
            <a:endParaRPr lang="ru-RU" sz="2400" dirty="0" smtClean="0">
              <a:latin typeface="Gabriola" pitchFamily="82" charset="0"/>
              <a:cs typeface="Times New Roman" pitchFamily="18" charset="0"/>
            </a:endParaRPr>
          </a:p>
          <a:p>
            <a:pPr algn="ctr"/>
            <a:endParaRPr lang="ru-RU" sz="2000" dirty="0"/>
          </a:p>
        </p:txBody>
      </p:sp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09887" y="0"/>
            <a:ext cx="1979712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3136"/>
            <a:ext cx="266429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653136"/>
            <a:ext cx="2736304" cy="196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329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1556792"/>
            <a:ext cx="27363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33681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шишка\DSC04520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5482" y="1447612"/>
            <a:ext cx="3300534" cy="264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952" y="1311064"/>
            <a:ext cx="2673480" cy="278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952" y="4631768"/>
            <a:ext cx="266429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7" y="4324349"/>
            <a:ext cx="3024336" cy="255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562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476672"/>
            <a:ext cx="367240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2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140968"/>
            <a:ext cx="33123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4048" y="1052736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При высокой влажности воздуха ветки становятся тяжелее и прогибаются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8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692696"/>
            <a:ext cx="683284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7241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:\Проект Метео\ДАША 2\Сорокина Д. Домашняя метеостанция\ajnj\загруженное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2552"/>
            <a:ext cx="7704855" cy="622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332656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b="1" smtClean="0">
                <a:latin typeface="Comic Sans MS" pitchFamily="66" charset="0"/>
              </a:rPr>
              <a:t>Влажность воздуха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6116" y="1785926"/>
            <a:ext cx="37444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400" b="1" dirty="0">
                <a:latin typeface="Gabriola" pitchFamily="82" charset="0"/>
              </a:rPr>
              <a:t>Очень важный экологический </a:t>
            </a:r>
          </a:p>
          <a:p>
            <a:pPr algn="ctr">
              <a:buNone/>
            </a:pPr>
            <a:r>
              <a:rPr lang="ru-RU" sz="2400" b="1" dirty="0">
                <a:latin typeface="Gabriola" pitchFamily="82" charset="0"/>
              </a:rPr>
              <a:t>показатель.</a:t>
            </a:r>
          </a:p>
          <a:p>
            <a:pPr algn="ctr">
              <a:buNone/>
            </a:pPr>
            <a:r>
              <a:rPr lang="ru-RU" sz="2400" b="1" dirty="0" smtClean="0">
                <a:latin typeface="Gabriola" pitchFamily="82" charset="0"/>
              </a:rPr>
              <a:t>Характеризуется </a:t>
            </a:r>
            <a:endParaRPr lang="ru-RU" sz="2400" b="1" dirty="0">
              <a:latin typeface="Gabriola" pitchFamily="82" charset="0"/>
            </a:endParaRPr>
          </a:p>
          <a:p>
            <a:pPr algn="ctr">
              <a:buNone/>
            </a:pPr>
            <a:r>
              <a:rPr lang="ru-RU" sz="2400" b="1" dirty="0">
                <a:latin typeface="Gabriola" pitchFamily="82" charset="0"/>
              </a:rPr>
              <a:t>содержанием </a:t>
            </a:r>
          </a:p>
          <a:p>
            <a:pPr algn="ctr">
              <a:buNone/>
            </a:pPr>
            <a:r>
              <a:rPr lang="ru-RU" sz="2400" b="1" dirty="0">
                <a:latin typeface="Gabriola" pitchFamily="82" charset="0"/>
              </a:rPr>
              <a:t>водяного пара в воздухе. </a:t>
            </a:r>
          </a:p>
          <a:p>
            <a:pPr algn="ctr">
              <a:buNone/>
            </a:pPr>
            <a:r>
              <a:rPr lang="ru-RU" sz="2400" b="1" dirty="0">
                <a:latin typeface="Gabriola" pitchFamily="82" charset="0"/>
              </a:rPr>
              <a:t>Гигрометр -прибор для определения</a:t>
            </a:r>
          </a:p>
          <a:p>
            <a:pPr algn="ctr">
              <a:buNone/>
            </a:pPr>
            <a:r>
              <a:rPr lang="ru-RU" sz="2400" b="1" dirty="0">
                <a:latin typeface="Gabriola" pitchFamily="82" charset="0"/>
              </a:rPr>
              <a:t>влажности.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193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Гигрометр психрометрический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Что понадобится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4" name="Рисунок 3" descr="C:\Users\Пользователь\AppData\Local\Microsoft\Windows\Temporary Internet Files\Content.Word\SAM_635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3888432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177153" name="Rectangle 1"/>
          <p:cNvSpPr>
            <a:spLocks noChangeArrowheads="1"/>
          </p:cNvSpPr>
          <p:nvPr/>
        </p:nvSpPr>
        <p:spPr bwMode="auto">
          <a:xfrm>
            <a:off x="5364088" y="2343797"/>
            <a:ext cx="309634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Клей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Психрометрическая таблица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Флакон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из-под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пеницилина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Два термометра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Ножницы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Гигрометр психрометрический</a:t>
            </a:r>
            <a:endParaRPr lang="ru-RU" dirty="0"/>
          </a:p>
        </p:txBody>
      </p:sp>
      <p:pic>
        <p:nvPicPr>
          <p:cNvPr id="4" name="Содержимое 3" descr="C:\Users\Пользователь\Desktop\11 класс\Метео фото\SAM_636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912767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11 класс\Метео фото\SAM_6362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705678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560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76875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01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3500" b="1" dirty="0" smtClean="0">
                <a:latin typeface="Gabriola" pitchFamily="82" charset="0"/>
              </a:rPr>
              <a:t>	</a:t>
            </a:r>
          </a:p>
          <a:p>
            <a:pPr algn="r">
              <a:buNone/>
            </a:pPr>
            <a:r>
              <a:rPr lang="ru-RU" b="1" dirty="0">
                <a:latin typeface="Gabriola" pitchFamily="82" charset="0"/>
              </a:rPr>
              <a:t>Погода - постоянная тема разговоров. </a:t>
            </a:r>
          </a:p>
          <a:p>
            <a:pPr algn="r">
              <a:buNone/>
            </a:pPr>
            <a:r>
              <a:rPr lang="ru-RU" b="1" dirty="0" smtClean="0">
                <a:latin typeface="Gabriola" pitchFamily="82" charset="0"/>
              </a:rPr>
              <a:t>Человеку всегда важно знать, какая будет погода, поскольку она влияет на деятельность и самочувствие. </a:t>
            </a:r>
          </a:p>
          <a:p>
            <a:pPr algn="r">
              <a:buNone/>
            </a:pPr>
            <a:r>
              <a:rPr lang="ru-RU" b="1" dirty="0" smtClean="0">
                <a:latin typeface="Gabriola" pitchFamily="82" charset="0"/>
              </a:rPr>
              <a:t>	Великие открытия в физике и математике сделали возможным изобретение массы физических приборов, которые позволяют измерить малейшие изменения в погоде. </a:t>
            </a:r>
          </a:p>
          <a:p>
            <a:pPr algn="r">
              <a:buNone/>
            </a:pPr>
            <a:r>
              <a:rPr lang="ru-RU" b="1" dirty="0" smtClean="0">
                <a:latin typeface="Gabriola" pitchFamily="82" charset="0"/>
              </a:rPr>
              <a:t>А можно ли составить собственный прогноз погоды</a:t>
            </a:r>
            <a:r>
              <a:rPr lang="ru-RU" sz="3500" b="1" dirty="0" smtClean="0">
                <a:latin typeface="Gabriola" pitchFamily="82" charset="0"/>
              </a:rPr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веб\DSCF74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453729"/>
            <a:ext cx="7499350" cy="478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762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1278592"/>
              </p:ext>
            </p:extLst>
          </p:nvPr>
        </p:nvGraphicFramePr>
        <p:xfrm>
          <a:off x="1403649" y="620688"/>
          <a:ext cx="7200798" cy="3391470"/>
        </p:xfrm>
        <a:graphic>
          <a:graphicData uri="http://schemas.openxmlformats.org/drawingml/2006/table">
            <a:tbl>
              <a:tblPr/>
              <a:tblGrid>
                <a:gridCol w="2400266"/>
                <a:gridCol w="2400266"/>
                <a:gridCol w="2400266"/>
              </a:tblGrid>
              <a:tr h="4893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Помещение</a:t>
                      </a:r>
                      <a:endParaRPr lang="ru-RU" sz="1100" b="1" dirty="0">
                        <a:solidFill>
                          <a:schemeClr val="tx2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Относительная влажность по </a:t>
                      </a:r>
                      <a:r>
                        <a:rPr lang="ru-RU" sz="1600" b="1" dirty="0" smtClean="0">
                          <a:solidFill>
                            <a:schemeClr val="tx2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показаниям гигрометра, %</a:t>
                      </a:r>
                      <a:endParaRPr lang="ru-RU" sz="1100" b="1" dirty="0">
                        <a:solidFill>
                          <a:schemeClr val="tx2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69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самодельного</a:t>
                      </a:r>
                      <a:endParaRPr lang="ru-RU" sz="1100" b="1" dirty="0">
                        <a:solidFill>
                          <a:schemeClr val="tx2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лабораторного</a:t>
                      </a:r>
                      <a:endParaRPr lang="ru-RU" sz="1100" b="1" dirty="0">
                        <a:solidFill>
                          <a:schemeClr val="tx2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2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Кабинет физики</a:t>
                      </a:r>
                      <a:endParaRPr lang="ru-RU" sz="105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2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Кабинет биологии</a:t>
                      </a:r>
                      <a:endParaRPr lang="ru-RU" sz="105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2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Кабинет информатики</a:t>
                      </a:r>
                      <a:endParaRPr lang="ru-RU" sz="105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2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Столовая</a:t>
                      </a:r>
                      <a:endParaRPr lang="ru-RU" sz="105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2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кубовая</a:t>
                      </a:r>
                      <a:endParaRPr lang="ru-RU" sz="105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31640" y="4221089"/>
            <a:ext cx="75608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	</a:t>
            </a:r>
            <a:r>
              <a:rPr lang="ru-RU" sz="2400" dirty="0" smtClean="0">
                <a:latin typeface="Gabriola" pitchFamily="82" charset="0"/>
              </a:rPr>
              <a:t>Мы измерили влажность воздуха в кабинетах физики, биологии, столовой, подвале школы.</a:t>
            </a:r>
          </a:p>
          <a:p>
            <a:pPr algn="ctr"/>
            <a:r>
              <a:rPr lang="ru-RU" sz="2400" dirty="0" smtClean="0">
                <a:latin typeface="Gabriola" pitchFamily="82" charset="0"/>
              </a:rPr>
              <a:t>	 Сравнили их с показаниями лабораторного психрометра</a:t>
            </a:r>
          </a:p>
          <a:p>
            <a:pPr algn="ctr"/>
            <a:r>
              <a:rPr lang="ru-RU" sz="2400" dirty="0" smtClean="0">
                <a:latin typeface="Gabriola" pitchFamily="82" charset="0"/>
              </a:rPr>
              <a:t>	Анализ данных показал </a:t>
            </a:r>
            <a:r>
              <a:rPr lang="ru-RU" sz="2400" u="sng" dirty="0" smtClean="0">
                <a:latin typeface="Gabriola" pitchFamily="82" charset="0"/>
              </a:rPr>
              <a:t>разницу в показаниях приборов в 1 %.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Температура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Gabriola" pitchFamily="82" charset="0"/>
              </a:rPr>
              <a:t>Температура воздуха - одна из важнейших характеристик погоды и климата,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701002"/>
            <a:ext cx="252028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abriola" pitchFamily="82" charset="0"/>
              </a:rPr>
              <a:t>Термометр «своими руками»</a:t>
            </a:r>
            <a:endParaRPr lang="ru-RU" dirty="0">
              <a:latin typeface="Gabriola" pitchFamily="82" charset="0"/>
            </a:endParaRPr>
          </a:p>
        </p:txBody>
      </p:sp>
      <p:pic>
        <p:nvPicPr>
          <p:cNvPr id="4" name="Содержимое 3" descr="C:\Users\Home\AppData\Local\Microsoft\Windows\Temporary Internet Files\Content.Word\DSCF7296.jpg"/>
          <p:cNvPicPr>
            <a:picLocks noGrp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051720" y="1628800"/>
            <a:ext cx="3404062" cy="4397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40152" y="1628800"/>
            <a:ext cx="30243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Gabriola" pitchFamily="82" charset="0"/>
              </a:rPr>
              <a:t>Что понадобилось?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abriola" pitchFamily="82" charset="0"/>
              </a:rPr>
              <a:t>Два флакона из-под пенициллина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abriola" pitchFamily="82" charset="0"/>
              </a:rPr>
              <a:t>Две стеклянные трубочки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abriola" pitchFamily="82" charset="0"/>
              </a:rPr>
              <a:t>Спирт муравьиный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abriola" pitchFamily="82" charset="0"/>
              </a:rPr>
              <a:t>Вода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abriola" pitchFamily="82" charset="0"/>
              </a:rPr>
              <a:t>Термометр ртутный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Gabriola" pitchFamily="82" charset="0"/>
              </a:rPr>
              <a:t>Лак для ногтей</a:t>
            </a:r>
            <a:endParaRPr lang="ru-RU" sz="28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Проект Метео\термо\DSCF73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554461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66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Проект Метео\термо\DSCF73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561662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01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Home\AppData\Local\Microsoft\Windows\Temporary Internet Files\Content.Word\DSCF7315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764704"/>
            <a:ext cx="347834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35696" y="908720"/>
            <a:ext cx="352839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Gabriola" pitchFamily="82" charset="0"/>
              </a:rPr>
              <a:t>Оба флакона поместили в воду при температуре 10 С.</a:t>
            </a:r>
          </a:p>
          <a:p>
            <a:pPr algn="ctr"/>
            <a:r>
              <a:rPr lang="ru-RU" sz="2800" dirty="0" smtClean="0">
                <a:latin typeface="Gabriola" pitchFamily="82" charset="0"/>
              </a:rPr>
              <a:t>Вода в трубке поднялась.</a:t>
            </a:r>
          </a:p>
          <a:p>
            <a:pPr algn="ctr"/>
            <a:r>
              <a:rPr lang="ru-RU" sz="2800" dirty="0" smtClean="0">
                <a:latin typeface="Gabriola" pitchFamily="82" charset="0"/>
              </a:rPr>
              <a:t>Отметили уровень воды, поставив метку на трубочке красным лаком.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Gabriola" pitchFamily="82" charset="0"/>
              </a:rPr>
              <a:t>Дальше каждый раз повышали температуру в чашке на 10 С и следили за изменением столба жидкости в трубке</a:t>
            </a:r>
            <a:endParaRPr lang="ru-RU" sz="2800" b="1" dirty="0">
              <a:latin typeface="Gabriola" pitchFamily="82" charset="0"/>
            </a:endParaRPr>
          </a:p>
        </p:txBody>
      </p:sp>
      <p:pic>
        <p:nvPicPr>
          <p:cNvPr id="5" name="Рисунок 4" descr="C:\Users\Home\AppData\Local\Microsoft\Windows\Temporary Internet Files\Content.Word\DSCF73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556792"/>
            <a:ext cx="259228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Home\AppData\Local\Microsoft\Windows\Temporary Internet Files\Content.Word\DSCF732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1556792"/>
            <a:ext cx="2798426" cy="408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Home\AppData\Local\Microsoft\Windows\Temporary Internet Files\Content.Word\DSCF732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224" y="1556792"/>
            <a:ext cx="2357928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веб\DSCF75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7"/>
            <a:ext cx="3888432" cy="331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веб\DSCF75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3" y="2708920"/>
            <a:ext cx="374444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233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Заключение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dirty="0" smtClean="0">
                <a:latin typeface="Gabriola" pitchFamily="82" charset="0"/>
              </a:rPr>
              <a:t>В ходе работы </a:t>
            </a:r>
            <a:r>
              <a:rPr lang="ru-RU" sz="2800" dirty="0">
                <a:latin typeface="Gabriola" pitchFamily="82" charset="0"/>
              </a:rPr>
              <a:t>были изучены основные характеристики погоды </a:t>
            </a:r>
            <a:r>
              <a:rPr lang="ru-RU" sz="2800" dirty="0" smtClean="0">
                <a:latin typeface="Gabriola" pitchFamily="82" charset="0"/>
              </a:rPr>
              <a:t>. Сконструированы приборы, реагирующие на изменение  атмосферного давления, влажности, температуры.  Для определения достоверности их работы использовала информацию сайта прогноза погоды «</a:t>
            </a:r>
            <a:r>
              <a:rPr lang="en-US" sz="2800" dirty="0" err="1" smtClean="0">
                <a:latin typeface="Gabriola" pitchFamily="82" charset="0"/>
              </a:rPr>
              <a:t>Gismeteo</a:t>
            </a:r>
            <a:r>
              <a:rPr lang="ru-RU" sz="2800" dirty="0" smtClean="0">
                <a:latin typeface="Gabriola" pitchFamily="82" charset="0"/>
              </a:rPr>
              <a:t>. Прокопьевск» и показания лабораторных приборов.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dirty="0" smtClean="0">
                <a:latin typeface="Gabriola" pitchFamily="82" charset="0"/>
              </a:rPr>
              <a:t>На изменение давления достаточно точно можно определить </a:t>
            </a:r>
            <a:r>
              <a:rPr lang="ru-RU" sz="2800" u="sng" dirty="0" smtClean="0">
                <a:latin typeface="Gabriola" pitchFamily="82" charset="0"/>
              </a:rPr>
              <a:t>барометром из еловой веточки.</a:t>
            </a:r>
          </a:p>
          <a:p>
            <a:pPr marL="82296" indent="0" algn="ctr">
              <a:buNone/>
            </a:pPr>
            <a:r>
              <a:rPr lang="ru-RU" sz="2800" dirty="0" smtClean="0">
                <a:latin typeface="Gabriola" pitchFamily="82" charset="0"/>
              </a:rPr>
              <a:t>Этот нехитрый прибор помог мне для прогнозирования погоды.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dirty="0" smtClean="0">
                <a:latin typeface="Gabriola" pitchFamily="82" charset="0"/>
              </a:rPr>
              <a:t>Для определения влажности в доме воздуха изготовила </a:t>
            </a:r>
            <a:r>
              <a:rPr lang="ru-RU" sz="2800" u="sng" dirty="0" smtClean="0">
                <a:latin typeface="Gabriola" pitchFamily="82" charset="0"/>
              </a:rPr>
              <a:t>психрометр</a:t>
            </a:r>
            <a:r>
              <a:rPr lang="ru-RU" sz="2800" dirty="0" smtClean="0">
                <a:latin typeface="Gabriola" pitchFamily="82" charset="0"/>
              </a:rPr>
              <a:t>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dirty="0" smtClean="0">
                <a:latin typeface="Gabriola" pitchFamily="82" charset="0"/>
              </a:rPr>
              <a:t>Изготовленным </a:t>
            </a:r>
            <a:r>
              <a:rPr lang="ru-RU" sz="2800" u="sng" dirty="0" smtClean="0">
                <a:latin typeface="Gabriola" pitchFamily="82" charset="0"/>
              </a:rPr>
              <a:t>термометром</a:t>
            </a:r>
            <a:r>
              <a:rPr lang="ru-RU" sz="2800" dirty="0" smtClean="0">
                <a:latin typeface="Gabriola" pitchFamily="82" charset="0"/>
              </a:rPr>
              <a:t> трудно измерять температуру воздуха. Однако, он хорошо демонстрирует особенности устройства и принципа действия жидкостных термометров.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dirty="0" smtClean="0">
                <a:latin typeface="Gabriola" pitchFamily="82" charset="0"/>
              </a:rPr>
              <a:t>В </a:t>
            </a:r>
            <a:r>
              <a:rPr lang="ru-RU" sz="2800" dirty="0" err="1" smtClean="0">
                <a:latin typeface="Gabriola" pitchFamily="82" charset="0"/>
              </a:rPr>
              <a:t>резлультате</a:t>
            </a:r>
            <a:r>
              <a:rPr lang="ru-RU" sz="2800" dirty="0" smtClean="0">
                <a:latin typeface="Gabriola" pitchFamily="82" charset="0"/>
              </a:rPr>
              <a:t> работы мой дом приобрел мини-метеостанцию.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7498080" cy="55446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>
                <a:latin typeface="Gabriola" pitchFamily="82" charset="0"/>
              </a:rPr>
              <a:t>Тема исследования:  </a:t>
            </a:r>
            <a:r>
              <a:rPr lang="ru-RU" dirty="0" smtClean="0">
                <a:latin typeface="Gabriola" pitchFamily="82" charset="0"/>
              </a:rPr>
              <a:t>Домашняя метеостанция</a:t>
            </a:r>
          </a:p>
          <a:p>
            <a:pPr>
              <a:buNone/>
            </a:pPr>
            <a:r>
              <a:rPr lang="ru-RU" b="1" u="sng" dirty="0" smtClean="0">
                <a:latin typeface="Gabriola" pitchFamily="82" charset="0"/>
              </a:rPr>
              <a:t>Цель :</a:t>
            </a:r>
            <a:r>
              <a:rPr lang="ru-RU" dirty="0" smtClean="0">
                <a:latin typeface="Gabriola" pitchFamily="82" charset="0"/>
              </a:rPr>
              <a:t> Создание и апробация физических приборов, способных определять погодные изменения.</a:t>
            </a:r>
          </a:p>
          <a:p>
            <a:pPr>
              <a:buNone/>
            </a:pPr>
            <a:r>
              <a:rPr lang="ru-RU" b="1" u="sng" dirty="0" smtClean="0">
                <a:latin typeface="Gabriola" pitchFamily="82" charset="0"/>
              </a:rPr>
              <a:t>Задачи:</a:t>
            </a:r>
            <a:endParaRPr lang="ru-RU" dirty="0" smtClean="0">
              <a:latin typeface="Gabriola" pitchFamily="82" charset="0"/>
            </a:endParaRPr>
          </a:p>
          <a:p>
            <a:pPr lvl="0"/>
            <a:r>
              <a:rPr lang="ru-RU" dirty="0" smtClean="0">
                <a:latin typeface="Gabriola" pitchFamily="82" charset="0"/>
              </a:rPr>
              <a:t>изучить литературу по теме исследования</a:t>
            </a:r>
          </a:p>
          <a:p>
            <a:pPr lvl="0"/>
            <a:r>
              <a:rPr lang="ru-RU" dirty="0" smtClean="0">
                <a:latin typeface="Gabriola" pitchFamily="82" charset="0"/>
              </a:rPr>
              <a:t>сконструировать приборы для определения температуры, влажности воздуха и атмосферного давления</a:t>
            </a:r>
          </a:p>
          <a:p>
            <a:pPr lvl="0"/>
            <a:r>
              <a:rPr lang="ru-RU" dirty="0" smtClean="0">
                <a:latin typeface="Gabriola" pitchFamily="82" charset="0"/>
              </a:rPr>
              <a:t>использовать сконструированные приборы для кратковременного прогноза погоды. </a:t>
            </a:r>
          </a:p>
          <a:p>
            <a:pPr lvl="0"/>
            <a:r>
              <a:rPr lang="ru-RU" dirty="0" smtClean="0">
                <a:latin typeface="Gabriola" pitchFamily="82" charset="0"/>
              </a:rPr>
              <a:t>сравнить показания своих приборов с показаниями лабораторных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Segoe Script" pitchFamily="34" charset="0"/>
              </a:rPr>
              <a:t>Спасибо за внимание</a:t>
            </a:r>
            <a:endParaRPr lang="ru-RU" b="1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59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052736"/>
            <a:ext cx="7498080" cy="4800600"/>
          </a:xfrm>
        </p:spPr>
        <p:txBody>
          <a:bodyPr/>
          <a:lstStyle/>
          <a:p>
            <a:pPr lvl="0">
              <a:buNone/>
            </a:pPr>
            <a:r>
              <a:rPr lang="ru-RU" sz="4000" b="1" u="sng" dirty="0" smtClean="0">
                <a:latin typeface="Gabriola" pitchFamily="82" charset="0"/>
              </a:rPr>
              <a:t>Объект исследования</a:t>
            </a:r>
            <a:r>
              <a:rPr lang="ru-RU" sz="4000" dirty="0" smtClean="0">
                <a:latin typeface="Gabriola" pitchFamily="82" charset="0"/>
              </a:rPr>
              <a:t>:  совокупность различных приборов для наблюдения за погодой</a:t>
            </a:r>
          </a:p>
          <a:p>
            <a:pPr lvl="0">
              <a:buNone/>
            </a:pPr>
            <a:r>
              <a:rPr lang="ru-RU" sz="4000" b="1" u="sng" dirty="0" smtClean="0">
                <a:latin typeface="Gabriola" pitchFamily="82" charset="0"/>
              </a:rPr>
              <a:t>Предмет исследования</a:t>
            </a:r>
            <a:r>
              <a:rPr lang="ru-RU" sz="4000" dirty="0" smtClean="0">
                <a:latin typeface="Gabriola" pitchFamily="82" charset="0"/>
              </a:rPr>
              <a:t>: приборы для метеорологических измерений, изготовленные в домашних условиях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46219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latin typeface="Comic Sans MS" pitchFamily="66" charset="0"/>
              </a:rPr>
              <a:t>Погода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532264" y="2473084"/>
            <a:ext cx="6664784" cy="44294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>
              <a:buFont typeface="Wingdings 2"/>
              <a:buNone/>
            </a:pPr>
            <a:r>
              <a:rPr lang="ru-RU" sz="5400" dirty="0" smtClean="0">
                <a:latin typeface="Gabriola" pitchFamily="82" charset="0"/>
              </a:rPr>
              <a:t>. </a:t>
            </a:r>
          </a:p>
          <a:p>
            <a:pPr algn="ctr">
              <a:buFont typeface="Wingdings 2"/>
              <a:buNone/>
            </a:pPr>
            <a:r>
              <a:rPr lang="ru-RU" sz="5400" dirty="0" smtClean="0">
                <a:latin typeface="Gabriola" pitchFamily="82" charset="0"/>
              </a:rPr>
              <a:t>Под погодой подразумевается ряд метеорологических параметров. которые присутствуют не только на улице, но и у Вас в комнате</a:t>
            </a:r>
          </a:p>
          <a:p>
            <a:endParaRPr lang="ru-RU" dirty="0" smtClean="0"/>
          </a:p>
          <a:p>
            <a:pPr>
              <a:buFont typeface="Wingdings 2"/>
              <a:buNone/>
            </a:pPr>
            <a:r>
              <a:rPr lang="ru-RU" dirty="0" smtClean="0"/>
              <a:t> </a:t>
            </a:r>
          </a:p>
          <a:p>
            <a:pPr>
              <a:buFont typeface="Wingdings 2"/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209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261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Основные характеристики для описания погоды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400" b="1" dirty="0" smtClean="0">
              <a:latin typeface="Gabriola" pitchFamily="82" charset="0"/>
            </a:endParaRPr>
          </a:p>
          <a:p>
            <a:pPr algn="ctr"/>
            <a:endParaRPr lang="ru-RU" sz="4400" b="1" dirty="0" smtClean="0">
              <a:latin typeface="Gabriola" pitchFamily="82" charset="0"/>
            </a:endParaRPr>
          </a:p>
          <a:p>
            <a:pPr algn="ctr"/>
            <a:r>
              <a:rPr lang="ru-RU" sz="4400" b="1" dirty="0" smtClean="0">
                <a:latin typeface="Gabriola" pitchFamily="82" charset="0"/>
              </a:rPr>
              <a:t>Давление</a:t>
            </a:r>
          </a:p>
          <a:p>
            <a:pPr algn="ctr"/>
            <a:r>
              <a:rPr lang="ru-RU" sz="4400" b="1" dirty="0" smtClean="0">
                <a:latin typeface="Gabriola" pitchFamily="82" charset="0"/>
              </a:rPr>
              <a:t>Температура</a:t>
            </a:r>
          </a:p>
          <a:p>
            <a:pPr algn="ctr"/>
            <a:r>
              <a:rPr lang="ru-RU" sz="4400" b="1" dirty="0" smtClean="0">
                <a:latin typeface="Gabriola" pitchFamily="82" charset="0"/>
              </a:rPr>
              <a:t>Влажность воздуха</a:t>
            </a:r>
            <a:endParaRPr lang="ru-RU" sz="4400" b="1" dirty="0">
              <a:latin typeface="Gabriola" pitchFamily="82" charset="0"/>
            </a:endParaRPr>
          </a:p>
        </p:txBody>
      </p:sp>
      <p:pic>
        <p:nvPicPr>
          <p:cNvPr id="8194" name="Picture 2" descr="H:\Проект Метео\ДАША 2\Сорокина Д. Домашняя метеостанция\ajnj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2514600" cy="1819275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Барометр « Жидкостный»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Что </a:t>
            </a:r>
            <a:r>
              <a:rPr lang="ru-RU" sz="3600" dirty="0" smtClean="0"/>
              <a:t>понадобилось?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628801"/>
            <a:ext cx="3165240" cy="4236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0" y="1628800"/>
            <a:ext cx="23042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Пластиковая бутылка 5 л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Трубка от  капельницы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Краситель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Клей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Ножницы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Лабораторный барометр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роект Метео\баро\DSCF73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7169348" cy="468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0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Барометр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540877"/>
            <a:ext cx="3600400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43836" y="1556792"/>
            <a:ext cx="3405064" cy="490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1048</TotalTime>
  <Words>458</Words>
  <Application>Microsoft Office PowerPoint</Application>
  <PresentationFormat>Экран (4:3)</PresentationFormat>
  <Paragraphs>107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Исследовательская работа по физике «Домашняя метеостанция»</vt:lpstr>
      <vt:lpstr>Слайд 2</vt:lpstr>
      <vt:lpstr>Слайд 3</vt:lpstr>
      <vt:lpstr>Слайд 4</vt:lpstr>
      <vt:lpstr>Слайд 5</vt:lpstr>
      <vt:lpstr>Основные характеристики для описания погоды</vt:lpstr>
      <vt:lpstr>Барометр « Жидкостный» Что понадобилось?</vt:lpstr>
      <vt:lpstr>Слайд 8</vt:lpstr>
      <vt:lpstr>Барометр</vt:lpstr>
      <vt:lpstr>Елово-пихтовые барометры</vt:lpstr>
      <vt:lpstr>Барометр из еловой веточки</vt:lpstr>
      <vt:lpstr>Слайд 12</vt:lpstr>
      <vt:lpstr>Слайд 13</vt:lpstr>
      <vt:lpstr>Слайд 14</vt:lpstr>
      <vt:lpstr>Слайд 15</vt:lpstr>
      <vt:lpstr>Гигрометр психрометрический</vt:lpstr>
      <vt:lpstr>Гигрометр психрометрический</vt:lpstr>
      <vt:lpstr>Слайд 18</vt:lpstr>
      <vt:lpstr>Слайд 19</vt:lpstr>
      <vt:lpstr>Слайд 20</vt:lpstr>
      <vt:lpstr>Слайд 21</vt:lpstr>
      <vt:lpstr>Температура</vt:lpstr>
      <vt:lpstr>Термометр «своими руками»</vt:lpstr>
      <vt:lpstr>Слайд 24</vt:lpstr>
      <vt:lpstr>Слайд 25</vt:lpstr>
      <vt:lpstr>Слайд 26</vt:lpstr>
      <vt:lpstr>Дальше каждый раз повышали температуру в чашке на 10 С и следили за изменением столба жидкости в трубке</vt:lpstr>
      <vt:lpstr>Слайд 28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RUST</dc:creator>
  <cp:lastModifiedBy>1</cp:lastModifiedBy>
  <cp:revision>121</cp:revision>
  <dcterms:created xsi:type="dcterms:W3CDTF">2014-02-23T14:22:07Z</dcterms:created>
  <dcterms:modified xsi:type="dcterms:W3CDTF">2017-01-13T13:17:58Z</dcterms:modified>
</cp:coreProperties>
</file>