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61" r:id="rId4"/>
    <p:sldId id="262" r:id="rId5"/>
    <p:sldId id="260" r:id="rId6"/>
    <p:sldId id="270" r:id="rId7"/>
    <p:sldId id="269" r:id="rId8"/>
    <p:sldId id="263" r:id="rId9"/>
    <p:sldId id="264" r:id="rId10"/>
    <p:sldId id="273" r:id="rId11"/>
    <p:sldId id="274" r:id="rId12"/>
    <p:sldId id="266" r:id="rId13"/>
    <p:sldId id="275" r:id="rId14"/>
    <p:sldId id="267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978" autoAdjust="0"/>
    <p:restoredTop sz="92186" autoAdjust="0"/>
  </p:normalViewPr>
  <p:slideViewPr>
    <p:cSldViewPr>
      <p:cViewPr varScale="1">
        <p:scale>
          <a:sx n="98" d="100"/>
          <a:sy n="98" d="100"/>
        </p:scale>
        <p:origin x="-11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E4671-8404-47E3-97E2-D0AAA5402481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EFCF9-8C4A-44E1-A294-7BB9C68BF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5189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EFCF9-8C4A-44E1-A294-7BB9C68BF87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1771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EFCF9-8C4A-44E1-A294-7BB9C68BF87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1501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2D55ADE-CBC8-4A2C-A832-C292C3D07C96}" type="datetimeFigureOut">
              <a:rPr lang="ru-RU" smtClean="0"/>
              <a:pPr/>
              <a:t>14.07.2016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6300B6-414E-4EC7-8259-B59D5B398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3" cy="5832648"/>
          </a:xfrm>
        </p:spPr>
        <p:txBody>
          <a:bodyPr/>
          <a:lstStyle/>
          <a:p>
            <a:r>
              <a:rPr lang="ru-RU" sz="1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Наука и искусство</a:t>
            </a:r>
            <a:endParaRPr lang="ru-RU" sz="10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424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237312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М. де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Вооз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АПОЛЛОН И МУЗЫ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L:\юля\аполон и муз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15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01135013"/>
      </p:ext>
    </p:extLst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19" cy="6264696"/>
          </a:xfrm>
        </p:spPr>
        <p:txBody>
          <a:bodyPr/>
          <a:lstStyle/>
          <a:p>
            <a:pPr marL="0" indent="0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Клио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прошлых времен дела вещает потомству,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Мельпомена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трагический вопль исторгает печали,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Радует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Талия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шуткой, веселым словцом и беседой,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Сладкую песню поёт с тростниковою флейтой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Эвтерпа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Терпсихора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кифарой влечёт, бурей чувства владея,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плектром в руке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Эрато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чарует и словом, и жестом,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Песни времён героических в книге хранит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Каллиопа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Звезды небес изучает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Урания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неба вращенье,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Жестами всё выражая,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Полигимния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славит героев.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Авсоний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3" name="Picture 2" descr="C:\Users\КОМПУТЕР\Desktop\65883992_389pxErato_monte_cal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230425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200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КОМПУТЕР\Desktop\apollo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01008"/>
            <a:ext cx="3024336" cy="331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7533456" cy="2952328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i="1" dirty="0" smtClean="0">
                <a:latin typeface="Times New Roman" pitchFamily="18" charset="0"/>
                <a:cs typeface="Times New Roman" pitchFamily="18" charset="0"/>
              </a:rPr>
              <a:t>Имя</a:t>
            </a:r>
            <a:r>
              <a:rPr lang="ru-RU" sz="9600" b="1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2800" b="1" i="1" dirty="0">
                <a:latin typeface="Times New Roman" pitchFamily="18" charset="0"/>
                <a:cs typeface="Times New Roman" pitchFamily="18" charset="0"/>
              </a:rPr>
              <a:t>Чему покровительствует</a:t>
            </a:r>
          </a:p>
          <a:p>
            <a:pPr marL="4572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Каллиопа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----         эпическая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поэзия</a:t>
            </a:r>
          </a:p>
          <a:p>
            <a:pPr marL="45720" indent="0">
              <a:buNone/>
            </a:pP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Эвтерпа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----         лирическая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поэзия</a:t>
            </a:r>
          </a:p>
          <a:p>
            <a:pPr marL="4572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Мельпомена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----          трагедия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Талия	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           ----         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комедия</a:t>
            </a:r>
          </a:p>
          <a:p>
            <a:pPr marL="4572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Эрато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	              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----         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любовная поэзия</a:t>
            </a:r>
          </a:p>
          <a:p>
            <a:pPr marL="4572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Полигимния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----          пантомима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и гимны</a:t>
            </a:r>
          </a:p>
          <a:p>
            <a:pPr marL="4572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Терпсихора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----          танцы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Клио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----          история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Урания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----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   астрономия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/>
              <a:t> 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07445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332656"/>
            <a:ext cx="7334200" cy="5182512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Науки, искусства и ремёсла того времени не были отделены друг от друга. Искусство, технику, мастерство обозначали одним словом –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технэ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Только в эпоху Возрождения впервые утвердилось понимание искусства, близкое к современному.</a:t>
            </a:r>
          </a:p>
        </p:txBody>
      </p:sp>
    </p:spTree>
    <p:extLst>
      <p:ext uri="{BB962C8B-B14F-4D97-AF65-F5344CB8AC3E}">
        <p14:creationId xmlns:p14="http://schemas.microsoft.com/office/powerpoint/2010/main" xmlns="" val="207088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5" cy="5976664"/>
          </a:xfrm>
          <a:solidFill>
            <a:srgbClr val="00B0F0"/>
          </a:solidFill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какой мере творчество архитектора, музыканта, живописца, скульптора основывается на науке, а в какой - на искусстве?</a:t>
            </a:r>
            <a:b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Приведите конкретные примеры.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8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289" y="4653136"/>
            <a:ext cx="6955175" cy="1944216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Веленью божию, о муза, будь послушна,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Обиды не страшась, не требуя венца,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Хвалу и клевету приемли равнодушно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И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оспоривай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глупца…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А. С. Пушкин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ОМПУТЕР\Desktop\Untitled-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437765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63888" y="908720"/>
            <a:ext cx="2441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О. Роден.  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Поэт и муза</a:t>
            </a:r>
            <a:endParaRPr lang="ru-RU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96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7" cy="64807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Культуре в равной мере нужны и наука и искусство.</a:t>
            </a:r>
            <a:b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того, чтобы наука приносила людям пользу и радость, она должна быть тесно связана с искусством.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КОМПУТЕР\Desktop\566cc61366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3744416" cy="381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ОМПУТЕР\Desktop\projec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80928"/>
            <a:ext cx="3960440" cy="381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009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4581128"/>
            <a:ext cx="3600400" cy="2088232"/>
          </a:xfrm>
          <a:solidFill>
            <a:schemeClr val="accent2"/>
          </a:solidFill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ученый, и художник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воссоздают мир во имя главной цели – постижение истины, красоты и добра.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ОМПУТЕР\Desktop\i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659"/>
            <a:ext cx="3202880" cy="334349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ОМПУТЕР\Desktop\УТРО.jpe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80728"/>
            <a:ext cx="3478918" cy="324036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ОМПУТЕР\Desktop\УЧЕНЫЕ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4602807" cy="3168352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КОМПУТЕР\Desktop\Учен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88640"/>
            <a:ext cx="2376264" cy="3096345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solidFill>
                  <a:srgbClr val="FFFF00"/>
                </a:solidFill>
              </a:rPr>
              <a:t>В.А.Серов</a:t>
            </a:r>
            <a:r>
              <a:rPr lang="ru-RU" sz="1400" dirty="0" smtClean="0">
                <a:solidFill>
                  <a:srgbClr val="FFFF00"/>
                </a:solidFill>
              </a:rPr>
              <a:t>. </a:t>
            </a:r>
          </a:p>
          <a:p>
            <a:r>
              <a:rPr lang="ru-RU" sz="1400" dirty="0" smtClean="0">
                <a:solidFill>
                  <a:srgbClr val="FFFF00"/>
                </a:solidFill>
              </a:rPr>
              <a:t>Девочка с персиками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836712"/>
            <a:ext cx="262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rgbClr val="FFFF00"/>
                </a:solidFill>
              </a:rPr>
              <a:t>И.И.Шишкин</a:t>
            </a:r>
            <a:r>
              <a:rPr lang="ru-RU" sz="1600" dirty="0" smtClean="0">
                <a:solidFill>
                  <a:srgbClr val="FFFF00"/>
                </a:solidFill>
              </a:rPr>
              <a:t>. 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Утро в сосновом бору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346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188640"/>
            <a:ext cx="7406208" cy="5326528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Людей науки и искусства объединяет мысль и творчество как историческая память человека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КОМПУТЕР\Desktop\Mona_Li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1052737"/>
            <a:ext cx="326780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24024"/>
            <a:ext cx="3528392" cy="4729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C:\Users\КОМПУТЕР\Desktop\Da-Vinci-Airpla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2625" y="4044291"/>
            <a:ext cx="3411463" cy="262506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781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9" y="116632"/>
            <a:ext cx="7848872" cy="1512168"/>
          </a:xfrm>
          <a:solidFill>
            <a:srgbClr val="00B050"/>
          </a:solidFill>
        </p:spPr>
        <p:txBody>
          <a:bodyPr/>
          <a:lstStyle/>
          <a:p>
            <a:pPr lvl="0"/>
            <a:r>
              <a:rPr lang="ru-RU" sz="4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Однако, наука и искусство решают разные задачи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539552" y="2607208"/>
            <a:ext cx="3950151" cy="3990143"/>
          </a:xfrm>
          <a:solidFill>
            <a:srgbClr val="92D050"/>
          </a:solidFill>
          <a:ln>
            <a:solidFill>
              <a:srgbClr val="002060"/>
            </a:solidFill>
          </a:ln>
        </p:spPr>
        <p:txBody>
          <a:bodyPr/>
          <a:lstStyle/>
          <a:p>
            <a:pPr lvl="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Наука изучает объективные законы мироздания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716016" y="2564904"/>
            <a:ext cx="3888432" cy="3960440"/>
          </a:xfrm>
          <a:solidFill>
            <a:srgbClr val="92D050"/>
          </a:solidFill>
          <a:ln>
            <a:solidFill>
              <a:srgbClr val="002060"/>
            </a:solidFill>
          </a:ln>
        </p:spPr>
        <p:txBody>
          <a:bodyPr/>
          <a:lstStyle/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Искусство изучает отношение человека к миру, к людям, к самому себе</a:t>
            </a:r>
          </a:p>
          <a:p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339752" y="1628800"/>
            <a:ext cx="484632" cy="1122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732240" y="1628800"/>
            <a:ext cx="484632" cy="1122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605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  <p:bldP spid="7" grpId="0" build="p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6192688"/>
          </a:xfrm>
          <a:solidFill>
            <a:schemeClr val="accent1"/>
          </a:solidFill>
        </p:spPr>
        <p:txBody>
          <a:bodyPr/>
          <a:lstStyle/>
          <a:p>
            <a:pPr algn="l"/>
            <a:r>
              <a:rPr lang="ru-RU" sz="36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Функции науки: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1.  познавательная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практически-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деятельностная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культурная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культурно-мировоззренческая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социальная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(исследование жизни и деятельности человека, роль науки в процессе социального развития и управления, определение путей и способов практического использования добытых знаний).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2653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80919" cy="6552728"/>
          </a:xfrm>
          <a:solidFill>
            <a:schemeClr val="accent1"/>
          </a:solidFill>
        </p:spPr>
        <p:txBody>
          <a:bodyPr/>
          <a:lstStyle/>
          <a:p>
            <a:pPr algn="l"/>
            <a:r>
              <a:rPr lang="ru-RU" sz="2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Функции искусства</a:t>
            </a:r>
            <a:r>
              <a:rPr lang="ru-RU" sz="2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Преобразующая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функция (искусство как деятельность)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 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Компенсаторная функция (искусство как утешение).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Познавательно-эвристическая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функция (искусство как знание и просвещение).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Художественно-концептуальная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функция (искусство как анализ состояния мира). 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Коммуникативная функция (искусство как общение). 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Информационная функция (искусство как сообщение). 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Воспитательная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функция (искусство как катарсис).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Искусство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формирует строй чувств и мыслей людей. 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Внушающая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функция (искусство как суггестия). Искусство — внушение определенного строя мыслей и чувств, почти гипнотическое воздействие на подсознание и на всю человеческую психику. 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Специфическая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функция — эстетическая (искусство как формирование творческого духа и ценностных ориентаций). 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10. Специфическая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функция — гедонистическая (искусство как наслаждение). </a:t>
            </a: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xmlns="" val="65755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08911" cy="568863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КОМПУТЕР\Desktop\1287349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56" y="0"/>
            <a:ext cx="901754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6678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Ещё в Древней Греции учёные задумывались о роли искусства в жизни людей.</a:t>
            </a:r>
            <a:b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Согласно греческой мифологии, каждая из девяти дочерей бога Зевса и богини Мнемозины, являясь музой, покровительствовала определенной области творчества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477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869160"/>
            <a:ext cx="8305800" cy="1656184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Саркофаг муз.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КОМПУТЕР\Desktop\cms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264227"/>
            <a:ext cx="5446910" cy="3157629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КОМПУТЕР\Desktop\i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14624"/>
            <a:ext cx="3744416" cy="222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665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187</TotalTime>
  <Words>190</Words>
  <Application>Microsoft Office PowerPoint</Application>
  <PresentationFormat>Экран (4:3)</PresentationFormat>
  <Paragraphs>35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Наука и искусство</vt:lpstr>
      <vt:lpstr>Культуре в равной мере нужны и наука и искусство. Для того, чтобы наука приносила людям пользу и радость, она должна быть тесно связана с искусством. </vt:lpstr>
      <vt:lpstr>И ученый, и художник воссоздают мир во имя главной цели – постижение истины, красоты и добра.</vt:lpstr>
      <vt:lpstr>Людей науки и искусства объединяет мысль и творчество как историческая память человека </vt:lpstr>
      <vt:lpstr>Однако, наука и искусство решают разные задачи </vt:lpstr>
      <vt:lpstr>Функции науки:     1.  познавательная;      2. практически-деятельностная;      3. культурная;      4. культурно-мировоззренческая;      5. социальная (исследование жизни и деятельности человека, роль науки в процессе социального развития и управления, определение путей и способов практического использования добытых знаний). </vt:lpstr>
      <vt:lpstr>Функции искусства: 1. Преобразующая функция (искусство как деятельность) 2.   Компенсаторная функция (искусство как утешение). 3. Познавательно-эвристическая функция (искусство как знание и просвещение).  4. Художественно-концептуальная функция (искусство как анализ состояния мира).  5.  Коммуникативная функция (искусство как общение).  6.  Информационная функция (искусство как сообщение).  7. Воспитательная функция (искусство как катарсис).   Искусство формирует строй чувств и мыслей людей.  8. Внушающая функция (искусство как суггестия). Искусство — внушение определенного строя мыслей и чувств, почти гипнотическое воздействие на подсознание и на всю человеческую психику.   9. Специфическая функция — эстетическая (искусство как формирование творческого духа и ценностных ориентаций).   10. Специфическая функция — гедонистическая (искусство как наслаждение).   </vt:lpstr>
      <vt:lpstr>…</vt:lpstr>
      <vt:lpstr>Саркофаг муз. II в.</vt:lpstr>
      <vt:lpstr>Слайд 10</vt:lpstr>
      <vt:lpstr>Клио прошлых времен дела вещает потомству, Мельпомена трагический вопль исторгает печали, Радует Талия шуткой, веселым словцом и беседой, Сладкую песню поёт с тростниковою флейтой Эвтерпа, Терпсихора кифарой влечёт, бурей чувства владея, С плектром в руке Эрато чарует и словом, и жестом, Песни времён героических в книге хранит Каллиопа, Звезды небес изучает Урания, неба вращенье, Жестами всё выражая, Полигимния славит героев.                                                                           Авсоний </vt:lpstr>
      <vt:lpstr>Слайд 12</vt:lpstr>
      <vt:lpstr>Науки, искусства и ремёсла того времени не были отделены друг от друга. Искусство, технику, мастерство обозначали одним словом – «технэ» Только в эпоху Возрождения впервые утвердилось понимание искусства, близкое к современному.</vt:lpstr>
      <vt:lpstr>В какой мере творчество архитектора, музыканта, живописца, скульптора основывается на науке, а в какой - на искусстве? Приведите конкретные примеры.</vt:lpstr>
      <vt:lpstr>Веленью божию, о муза, будь послушна, Обиды не страшась, не требуя венца, Хвалу и клевету приемли равнодушно        И не оспоривай глупца… А. С. Пушкин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Наука и искусство</dc:title>
  <dc:creator>КОМПУТЕР</dc:creator>
  <cp:lastModifiedBy>1</cp:lastModifiedBy>
  <cp:revision>30</cp:revision>
  <dcterms:created xsi:type="dcterms:W3CDTF">2011-10-31T13:09:34Z</dcterms:created>
  <dcterms:modified xsi:type="dcterms:W3CDTF">2016-07-14T09:13:04Z</dcterms:modified>
</cp:coreProperties>
</file>