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D854-BBC2-4E7C-AECA-2567D960A97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4B98-92DA-48DE-A57B-FD02A2DC63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D854-BBC2-4E7C-AECA-2567D960A97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4B98-92DA-48DE-A57B-FD02A2DC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D854-BBC2-4E7C-AECA-2567D960A97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4B98-92DA-48DE-A57B-FD02A2DC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D854-BBC2-4E7C-AECA-2567D960A97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4B98-92DA-48DE-A57B-FD02A2DC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D854-BBC2-4E7C-AECA-2567D960A97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A584B98-92DA-48DE-A57B-FD02A2DC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D854-BBC2-4E7C-AECA-2567D960A97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4B98-92DA-48DE-A57B-FD02A2DC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D854-BBC2-4E7C-AECA-2567D960A97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4B98-92DA-48DE-A57B-FD02A2DC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D854-BBC2-4E7C-AECA-2567D960A97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4B98-92DA-48DE-A57B-FD02A2DC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D854-BBC2-4E7C-AECA-2567D960A97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4B98-92DA-48DE-A57B-FD02A2DC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D854-BBC2-4E7C-AECA-2567D960A97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4B98-92DA-48DE-A57B-FD02A2DC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D854-BBC2-4E7C-AECA-2567D960A97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84B98-92DA-48DE-A57B-FD02A2DC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B0D854-BBC2-4E7C-AECA-2567D960A97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A584B98-92DA-48DE-A57B-FD02A2DC6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zhivotnue.ru/index_ru.php?cat=zhivotnue_krasnoi_knigi&amp;ind=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571480"/>
            <a:ext cx="7243786" cy="2428892"/>
          </a:xfrm>
        </p:spPr>
        <p:txBody>
          <a:bodyPr>
            <a:noAutofit/>
          </a:bodyPr>
          <a:lstStyle/>
          <a:p>
            <a:r>
              <a:rPr lang="ru-RU" sz="8800" i="1" dirty="0" err="1" smtClean="0">
                <a:solidFill>
                  <a:schemeClr val="bg1"/>
                </a:solidFill>
                <a:effectLst/>
              </a:rPr>
              <a:t>Даурский</a:t>
            </a:r>
            <a:r>
              <a:rPr lang="ru-RU" sz="8800" i="1" dirty="0" smtClean="0">
                <a:solidFill>
                  <a:schemeClr val="bg1"/>
                </a:solidFill>
                <a:effectLst/>
              </a:rPr>
              <a:t>   ёжик</a:t>
            </a:r>
            <a:endParaRPr lang="ru-RU" sz="8800" i="1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000372"/>
            <a:ext cx="5429272" cy="33745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JLapuca\Desktop\Ежик\14f7923592e7123fcf688477c1a02b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928934"/>
            <a:ext cx="6143668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effectLst/>
              </a:rPr>
              <a:t>План :</a:t>
            </a:r>
            <a:endParaRPr lang="ru-RU" sz="540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1. Описание </a:t>
            </a:r>
            <a:r>
              <a:rPr lang="ru-RU" sz="4000" b="1" dirty="0" err="1" smtClean="0">
                <a:solidFill>
                  <a:schemeClr val="bg1"/>
                </a:solidFill>
              </a:rPr>
              <a:t>даурского</a:t>
            </a:r>
            <a:r>
              <a:rPr lang="ru-RU" sz="4000" b="1" dirty="0" smtClean="0">
                <a:solidFill>
                  <a:schemeClr val="bg1"/>
                </a:solidFill>
              </a:rPr>
              <a:t> ежа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2. Образ жизни </a:t>
            </a:r>
            <a:r>
              <a:rPr lang="ru-RU" sz="4000" b="1" dirty="0" err="1" smtClean="0">
                <a:solidFill>
                  <a:schemeClr val="bg1"/>
                </a:solidFill>
              </a:rPr>
              <a:t>даурских</a:t>
            </a:r>
            <a:r>
              <a:rPr lang="ru-RU" sz="4000" b="1" dirty="0" smtClean="0">
                <a:solidFill>
                  <a:schemeClr val="bg1"/>
                </a:solidFill>
              </a:rPr>
              <a:t> ежей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3. Пища </a:t>
            </a:r>
            <a:r>
              <a:rPr lang="ru-RU" sz="4000" b="1" dirty="0" err="1" smtClean="0">
                <a:solidFill>
                  <a:schemeClr val="bg1"/>
                </a:solidFill>
              </a:rPr>
              <a:t>даурских</a:t>
            </a:r>
            <a:r>
              <a:rPr lang="ru-RU" sz="4000" b="1" dirty="0" smtClean="0">
                <a:solidFill>
                  <a:schemeClr val="bg1"/>
                </a:solidFill>
              </a:rPr>
              <a:t> ежей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4.Охрана </a:t>
            </a:r>
            <a:r>
              <a:rPr lang="ru-RU" sz="4000" b="1" dirty="0" err="1" smtClean="0">
                <a:solidFill>
                  <a:schemeClr val="bg1"/>
                </a:solidFill>
              </a:rPr>
              <a:t>даурских</a:t>
            </a:r>
            <a:r>
              <a:rPr lang="ru-RU" sz="4000" b="1" dirty="0" smtClean="0">
                <a:solidFill>
                  <a:schemeClr val="bg1"/>
                </a:solidFill>
              </a:rPr>
              <a:t> ежей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3643338"/>
          </a:xfrm>
        </p:spPr>
        <p:txBody>
          <a:bodyPr>
            <a:normAutofit fontScale="92500"/>
          </a:bodyPr>
          <a:lstStyle/>
          <a:p>
            <a:r>
              <a:rPr lang="ru-RU" sz="4000" b="1" dirty="0" err="1" smtClean="0">
                <a:solidFill>
                  <a:schemeClr val="bg1"/>
                </a:solidFill>
              </a:rPr>
              <a:t>Даурский</a:t>
            </a:r>
            <a:r>
              <a:rPr lang="ru-RU" sz="4000" b="1" dirty="0" smtClean="0">
                <a:solidFill>
                  <a:schemeClr val="bg1"/>
                </a:solidFill>
              </a:rPr>
              <a:t> ёж обитает в Читинской области, а также в Забайкалье. Живут в Монголии и Китае.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Средой обитания ежей являются степи. Часто живут рядом с людьми. </a:t>
            </a:r>
          </a:p>
          <a:p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JLapuca\Desktop\Ежик\9dbdf659b6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500438"/>
            <a:ext cx="5286412" cy="314327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429124" y="214312"/>
            <a:ext cx="4500594" cy="7072339"/>
          </a:xfrm>
        </p:spPr>
        <p:txBody>
          <a:bodyPr>
            <a:normAutofit fontScale="77500" lnSpcReduction="20000"/>
          </a:bodyPr>
          <a:lstStyle/>
          <a:p>
            <a:r>
              <a:rPr lang="ru-RU" sz="5200" b="1" dirty="0" smtClean="0">
                <a:solidFill>
                  <a:schemeClr val="bg1"/>
                </a:solidFill>
              </a:rPr>
              <a:t>Тело ежа покрыто иголками. Мех грубый. Небольшие уши торчат вперед. </a:t>
            </a:r>
          </a:p>
          <a:p>
            <a:r>
              <a:rPr lang="ru-RU" sz="5200" b="1" dirty="0" smtClean="0">
                <a:solidFill>
                  <a:schemeClr val="bg1"/>
                </a:solidFill>
              </a:rPr>
              <a:t>Иголки направлены назад. </a:t>
            </a:r>
          </a:p>
          <a:p>
            <a:r>
              <a:rPr lang="ru-RU" sz="5200" b="1" dirty="0" smtClean="0">
                <a:solidFill>
                  <a:schemeClr val="bg1"/>
                </a:solidFill>
              </a:rPr>
              <a:t>Длина тела ежа 195 миллиметров.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1" name="Picture 3" descr="C:\Users\JLapuca\Desktop\Ежик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5000628" cy="621510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2868610"/>
          </a:xfrm>
        </p:spPr>
        <p:txBody>
          <a:bodyPr>
            <a:noAutofit/>
          </a:bodyPr>
          <a:lstStyle/>
          <a:p>
            <a:r>
              <a:rPr lang="ru-RU" sz="3800" dirty="0" smtClean="0">
                <a:solidFill>
                  <a:schemeClr val="bg1"/>
                </a:solidFill>
                <a:effectLst/>
              </a:rPr>
              <a:t>Живут в норах. Если дождь идет, он из норы не выходит. При опасности сворачивается в клубок. Заканчивается спячка в конце апреля. Живут 3-4 года</a:t>
            </a:r>
            <a:r>
              <a:rPr lang="ru-RU" sz="3800" i="1" dirty="0" smtClean="0">
                <a:solidFill>
                  <a:schemeClr val="bg1"/>
                </a:solidFill>
              </a:rPr>
              <a:t>.</a:t>
            </a:r>
            <a:endParaRPr lang="ru-RU" sz="3800" i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JLapuca\Desktop\Ежик\daurskij-ezh-zverek-iz-krasnoj-knigi-animal-reader.-ru-0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357562"/>
            <a:ext cx="5715040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143380"/>
            <a:ext cx="9429784" cy="2165980"/>
          </a:xfrm>
        </p:spPr>
        <p:txBody>
          <a:bodyPr>
            <a:noAutofit/>
          </a:bodyPr>
          <a:lstStyle/>
          <a:p>
            <a:r>
              <a:rPr lang="ru-RU" sz="4000" b="1" dirty="0" err="1" smtClean="0">
                <a:solidFill>
                  <a:schemeClr val="bg1"/>
                </a:solidFill>
              </a:rPr>
              <a:t>Даурский</a:t>
            </a:r>
            <a:r>
              <a:rPr lang="ru-RU" sz="4000" b="1" dirty="0" smtClean="0">
                <a:solidFill>
                  <a:schemeClr val="bg1"/>
                </a:solidFill>
              </a:rPr>
              <a:t> ёж питается насекомыми (муравьями, жуками), яйцами птенцов, ягодами и мышами.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JLapuca\Desktop\Ежик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6429420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8929718" cy="2714644"/>
          </a:xfrm>
        </p:spPr>
        <p:txBody>
          <a:bodyPr>
            <a:noAutofit/>
          </a:bodyPr>
          <a:lstStyle/>
          <a:p>
            <a:r>
              <a:rPr lang="ru-RU" sz="3700" b="1" dirty="0" err="1" smtClean="0">
                <a:solidFill>
                  <a:schemeClr val="bg1"/>
                </a:solidFill>
              </a:rPr>
              <a:t>Даурский</a:t>
            </a:r>
            <a:r>
              <a:rPr lang="ru-RU" sz="3700" b="1" dirty="0" smtClean="0">
                <a:solidFill>
                  <a:schemeClr val="bg1"/>
                </a:solidFill>
              </a:rPr>
              <a:t> ёж занесён в </a:t>
            </a:r>
            <a:r>
              <a:rPr lang="ru-RU" sz="3700" b="1" dirty="0" smtClean="0">
                <a:solidFill>
                  <a:schemeClr val="bg1"/>
                </a:solidFill>
                <a:hlinkClick r:id="rId2"/>
              </a:rPr>
              <a:t>Красную книгу</a:t>
            </a:r>
            <a:r>
              <a:rPr lang="ru-RU" sz="3700" b="1" dirty="0" smtClean="0">
                <a:solidFill>
                  <a:schemeClr val="bg1"/>
                </a:solidFill>
              </a:rPr>
              <a:t> России. Очень сильно его численность сократилась. В </a:t>
            </a:r>
            <a:r>
              <a:rPr lang="ru-RU" sz="3700" b="1" dirty="0" err="1" smtClean="0">
                <a:solidFill>
                  <a:schemeClr val="bg1"/>
                </a:solidFill>
              </a:rPr>
              <a:t>Даурском</a:t>
            </a:r>
            <a:r>
              <a:rPr lang="ru-RU" sz="3700" b="1" dirty="0" smtClean="0">
                <a:solidFill>
                  <a:schemeClr val="bg1"/>
                </a:solidFill>
              </a:rPr>
              <a:t> заповеднике проводят специальные мероприятия по охране ежа и наблюдению за его образом жизни. </a:t>
            </a:r>
            <a:endParaRPr lang="ru-RU" sz="3700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JLapuca\Desktop\Ежик\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714752"/>
            <a:ext cx="4572032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858048"/>
          </a:xfrm>
        </p:spPr>
        <p:txBody>
          <a:bodyPr>
            <a:normAutofit fontScale="92500" lnSpcReduction="20000"/>
          </a:bodyPr>
          <a:lstStyle/>
          <a:p>
            <a:endParaRPr lang="ru-RU" sz="3800" b="1" dirty="0" smtClean="0">
              <a:solidFill>
                <a:schemeClr val="bg1"/>
              </a:solidFill>
            </a:endParaRPr>
          </a:p>
          <a:p>
            <a:endParaRPr lang="ru-RU" sz="3800" b="1" dirty="0" smtClean="0">
              <a:solidFill>
                <a:schemeClr val="bg1"/>
              </a:solidFill>
            </a:endParaRPr>
          </a:p>
          <a:p>
            <a:r>
              <a:rPr lang="ru-RU" sz="4000" b="1" dirty="0" smtClean="0">
                <a:solidFill>
                  <a:schemeClr val="bg1"/>
                </a:solidFill>
              </a:rPr>
              <a:t>Любите родную природу. Ведь это же наша Навеки родная земля. На ней мы с вами родились, Живём мы на ней! Так будем же, все вместе Мы к ней относиться добрей.</a:t>
            </a:r>
          </a:p>
          <a:p>
            <a:endParaRPr lang="ru-RU" sz="3800" b="1" dirty="0" smtClean="0">
              <a:solidFill>
                <a:schemeClr val="bg1"/>
              </a:solidFill>
            </a:endParaRPr>
          </a:p>
          <a:p>
            <a:endParaRPr lang="ru-RU" sz="38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800" b="1" dirty="0" smtClean="0">
                <a:solidFill>
                  <a:schemeClr val="bg1"/>
                </a:solidFill>
              </a:rPr>
              <a:t>                   работа: Ванчиковой Арины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4000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119</TotalTime>
  <Words>151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Даурский   ёжик</vt:lpstr>
      <vt:lpstr>План :</vt:lpstr>
      <vt:lpstr>Слайд 3</vt:lpstr>
      <vt:lpstr>Слайд 4</vt:lpstr>
      <vt:lpstr>Живут в норах. Если дождь идет, он из норы не выходит. При опасности сворачивается в клубок. Заканчивается спячка в конце апреля. Живут 3-4 года.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Даурский   ёжик</dc:title>
  <dc:creator>JLapuca</dc:creator>
  <cp:lastModifiedBy>JLapuca</cp:lastModifiedBy>
  <cp:revision>17</cp:revision>
  <dcterms:created xsi:type="dcterms:W3CDTF">2016-11-24T12:54:04Z</dcterms:created>
  <dcterms:modified xsi:type="dcterms:W3CDTF">2016-11-24T15:03:04Z</dcterms:modified>
</cp:coreProperties>
</file>