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4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9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9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21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6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85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7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4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4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5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C144E-AF74-4D0F-B697-1D68FC4F71B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55997-3029-46A2-BF49-47099608B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90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7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4347" y="-1"/>
            <a:ext cx="9144000" cy="2685907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Интеллектуальная игра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i="1" dirty="0" smtClean="0"/>
              <a:t>“</a:t>
            </a:r>
            <a:r>
              <a:rPr lang="ru-RU" i="1" dirty="0" smtClean="0"/>
              <a:t>Экоэрудит</a:t>
            </a:r>
            <a:r>
              <a:rPr lang="en-US" i="1" dirty="0" smtClean="0"/>
              <a:t>”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1285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7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346" y="0"/>
            <a:ext cx="9144001" cy="2506662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/>
              <a:t>“</a:t>
            </a:r>
            <a:r>
              <a:rPr lang="ru-RU" sz="3600" i="1" dirty="0" smtClean="0"/>
              <a:t>Человечество без облагораживания его животными и растениями погибнет, оскудеет, впадет в злобу и отчаяние, как одинокий в одиночестве…</a:t>
            </a:r>
            <a:r>
              <a:rPr lang="en-US" sz="3600" i="1" dirty="0" smtClean="0"/>
              <a:t>”</a:t>
            </a:r>
            <a:endParaRPr lang="ru-RU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92396" y="2398659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latin typeface="+mj-lt"/>
              </a:rPr>
              <a:t>А. Платонов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04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7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4347" y="95534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Конкурс </a:t>
            </a:r>
            <a:r>
              <a:rPr lang="en-US" sz="3200" dirty="0" smtClean="0"/>
              <a:t>“</a:t>
            </a:r>
            <a:r>
              <a:rPr lang="ru-RU" sz="3200" dirty="0" smtClean="0"/>
              <a:t>Экологическая зарядка</a:t>
            </a:r>
            <a:r>
              <a:rPr lang="en-US" sz="3200" dirty="0" smtClean="0"/>
              <a:t>”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434346" y="67823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Вопросы для 1 команды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34345" y="1201450"/>
            <a:ext cx="38609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1. Дерево – символ России.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434345" y="1715763"/>
            <a:ext cx="21403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2. Листья сосны.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3564" y="2231423"/>
            <a:ext cx="3991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3. Самое высокое дерево мира.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3564" y="2774456"/>
            <a:ext cx="53590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4. Искусственное насаждение вдоль дорог.</a:t>
            </a:r>
            <a:endParaRPr lang="ru-RU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434345" y="335599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5. Совокупность видов животных, обитающих на определенной территории.</a:t>
            </a:r>
            <a:endParaRPr lang="ru-RU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434345" y="4234649"/>
            <a:ext cx="21932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6. Сосновый лес.</a:t>
            </a:r>
            <a:endParaRPr lang="ru-RU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34345" y="4768782"/>
            <a:ext cx="17822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7. Плод дуба.</a:t>
            </a:r>
            <a:endParaRPr lang="ru-RU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1443564" y="5302360"/>
            <a:ext cx="42766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8. Самое быстрое животное суши.</a:t>
            </a:r>
            <a:endParaRPr lang="ru-RU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3564" y="5846276"/>
            <a:ext cx="32175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9. </a:t>
            </a:r>
            <a:r>
              <a:rPr lang="en-US" sz="2200" dirty="0" smtClean="0"/>
              <a:t>“</a:t>
            </a:r>
            <a:r>
              <a:rPr lang="ru-RU" sz="2200" dirty="0" smtClean="0"/>
              <a:t>Плач</a:t>
            </a:r>
            <a:r>
              <a:rPr lang="en-US" sz="2200" dirty="0" smtClean="0"/>
              <a:t>”</a:t>
            </a:r>
            <a:r>
              <a:rPr lang="ru-RU" sz="2200" dirty="0" smtClean="0"/>
              <a:t> березы весной.</a:t>
            </a:r>
            <a:endParaRPr lang="ru-RU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1459048" y="6352138"/>
            <a:ext cx="3469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10. Защитный экран земли.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125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7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75210" y="11707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Вопросы для </a:t>
            </a:r>
            <a:r>
              <a:rPr lang="ru-RU" sz="2800" dirty="0" smtClean="0">
                <a:solidFill>
                  <a:prstClr val="black"/>
                </a:solidFill>
              </a:rPr>
              <a:t>2 </a:t>
            </a:r>
            <a:r>
              <a:rPr lang="ru-RU" sz="2800" dirty="0">
                <a:solidFill>
                  <a:prstClr val="black"/>
                </a:solidFill>
              </a:rPr>
              <a:t>команды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4347" y="1195353"/>
            <a:ext cx="76687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1. </a:t>
            </a:r>
            <a:r>
              <a:rPr lang="ru-RU" sz="2200" dirty="0" smtClean="0">
                <a:solidFill>
                  <a:prstClr val="black"/>
                </a:solidFill>
              </a:rPr>
              <a:t>Оболочка Земли, заселенная живыми организмами. 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4347" y="1687126"/>
            <a:ext cx="65442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prstClr val="black"/>
                </a:solidFill>
              </a:rPr>
              <a:t>2. Совокупность условий, в которых живет организм.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4347" y="2221782"/>
            <a:ext cx="409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prstClr val="black"/>
                </a:solidFill>
              </a:rPr>
              <a:t>3. Самое толстое дерево в мире.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4347" y="2763472"/>
            <a:ext cx="9235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prstClr val="black"/>
                </a:solidFill>
              </a:rPr>
              <a:t>4. Совокупность видов растений, обитающих на определенной территории.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4347" y="333006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5</a:t>
            </a:r>
            <a:r>
              <a:rPr lang="ru-RU" sz="2200" dirty="0" smtClean="0">
                <a:solidFill>
                  <a:prstClr val="black"/>
                </a:solidFill>
              </a:rPr>
              <a:t>. Симбиотические организмы – индикаторы качества окружающей среды.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4347" y="4225010"/>
            <a:ext cx="20642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prstClr val="black"/>
                </a:solidFill>
              </a:rPr>
              <a:t>6. Кора березы.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6331" y="4767800"/>
            <a:ext cx="20802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7</a:t>
            </a:r>
            <a:r>
              <a:rPr lang="ru-RU" sz="2200" dirty="0" smtClean="0">
                <a:solidFill>
                  <a:prstClr val="black"/>
                </a:solidFill>
              </a:rPr>
              <a:t>. Дубовый лес.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4347" y="5290376"/>
            <a:ext cx="5077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8</a:t>
            </a:r>
            <a:r>
              <a:rPr lang="ru-RU" sz="2200" dirty="0" smtClean="0">
                <a:solidFill>
                  <a:prstClr val="black"/>
                </a:solidFill>
              </a:rPr>
              <a:t>. Гриб, разлагающий старую древесину.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34347" y="5846276"/>
            <a:ext cx="85305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9. </a:t>
            </a:r>
            <a:r>
              <a:rPr lang="ru-RU" sz="2200" dirty="0" smtClean="0">
                <a:solidFill>
                  <a:prstClr val="black"/>
                </a:solidFill>
              </a:rPr>
              <a:t>Ядовитый металл, содержащийся в выхлопных газах автомобилей.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34347" y="6352138"/>
            <a:ext cx="29570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prstClr val="black"/>
                </a:solidFill>
              </a:rPr>
              <a:t>10.Что ест жаба зимой.</a:t>
            </a:r>
            <a:endParaRPr lang="ru-RU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2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7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346" y="351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Конкурс </a:t>
            </a:r>
            <a:r>
              <a:rPr lang="en-US" sz="2800" dirty="0" smtClean="0">
                <a:solidFill>
                  <a:prstClr val="black"/>
                </a:solidFill>
              </a:rPr>
              <a:t>“</a:t>
            </a:r>
            <a:r>
              <a:rPr lang="ru-RU" sz="2800" dirty="0" smtClean="0">
                <a:solidFill>
                  <a:prstClr val="black"/>
                </a:solidFill>
              </a:rPr>
              <a:t>Экологическая </a:t>
            </a:r>
            <a:r>
              <a:rPr lang="ru-RU" sz="2800" dirty="0" err="1" smtClean="0">
                <a:solidFill>
                  <a:prstClr val="black"/>
                </a:solidFill>
              </a:rPr>
              <a:t>АБВГДейка</a:t>
            </a:r>
            <a:r>
              <a:rPr lang="en-US" sz="2800" dirty="0" smtClean="0">
                <a:solidFill>
                  <a:prstClr val="black"/>
                </a:solidFill>
              </a:rPr>
              <a:t>”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34346" y="593602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За одну минуту 1 команда должна вспомнить представителей флоры, а 2 команда – представителей фауны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815152" y="1336679"/>
            <a:ext cx="1269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Флора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84047" y="1330577"/>
            <a:ext cx="882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Фауна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841914" y="1736789"/>
            <a:ext cx="17337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– </a:t>
            </a:r>
          </a:p>
          <a:p>
            <a:r>
              <a:rPr lang="ru-RU" b="1" dirty="0" smtClean="0"/>
              <a:t>Б – </a:t>
            </a:r>
          </a:p>
          <a:p>
            <a:r>
              <a:rPr lang="ru-RU" b="1" dirty="0" smtClean="0"/>
              <a:t>В – </a:t>
            </a:r>
          </a:p>
          <a:p>
            <a:r>
              <a:rPr lang="ru-RU" b="1" dirty="0" smtClean="0"/>
              <a:t>Г – </a:t>
            </a:r>
          </a:p>
          <a:p>
            <a:r>
              <a:rPr lang="ru-RU" b="1" dirty="0" smtClean="0"/>
              <a:t>Е – </a:t>
            </a:r>
          </a:p>
          <a:p>
            <a:r>
              <a:rPr lang="ru-RU" b="1" dirty="0" smtClean="0"/>
              <a:t>Ж – </a:t>
            </a:r>
          </a:p>
          <a:p>
            <a:r>
              <a:rPr lang="ru-RU" b="1" dirty="0" smtClean="0"/>
              <a:t>З – </a:t>
            </a:r>
          </a:p>
          <a:p>
            <a:r>
              <a:rPr lang="ru-RU" b="1" dirty="0" smtClean="0"/>
              <a:t>И – </a:t>
            </a:r>
          </a:p>
          <a:p>
            <a:r>
              <a:rPr lang="ru-RU" b="1" dirty="0" smtClean="0"/>
              <a:t>К – </a:t>
            </a:r>
          </a:p>
          <a:p>
            <a:r>
              <a:rPr lang="ru-RU" b="1" dirty="0" smtClean="0"/>
              <a:t>Л – </a:t>
            </a:r>
          </a:p>
          <a:p>
            <a:r>
              <a:rPr lang="ru-RU" b="1" dirty="0" smtClean="0"/>
              <a:t>М – </a:t>
            </a:r>
          </a:p>
          <a:p>
            <a:r>
              <a:rPr lang="ru-RU" b="1" dirty="0" smtClean="0"/>
              <a:t>Н – </a:t>
            </a:r>
          </a:p>
          <a:p>
            <a:r>
              <a:rPr lang="ru-RU" b="1" dirty="0" smtClean="0"/>
              <a:t>О – </a:t>
            </a:r>
          </a:p>
          <a:p>
            <a:r>
              <a:rPr lang="ru-RU" b="1" dirty="0" smtClean="0"/>
              <a:t>П – </a:t>
            </a:r>
          </a:p>
          <a:p>
            <a:r>
              <a:rPr lang="ru-RU" b="1" dirty="0" smtClean="0"/>
              <a:t>Р – </a:t>
            </a:r>
          </a:p>
          <a:p>
            <a:r>
              <a:rPr lang="ru-RU" b="1" dirty="0" smtClean="0"/>
              <a:t>С – </a:t>
            </a:r>
          </a:p>
          <a:p>
            <a:r>
              <a:rPr lang="ru-RU" b="1" dirty="0" smtClean="0"/>
              <a:t>Т –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93075" y="1771980"/>
            <a:ext cx="6190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 – </a:t>
            </a:r>
          </a:p>
          <a:p>
            <a:r>
              <a:rPr lang="ru-RU" b="1" dirty="0" smtClean="0"/>
              <a:t>Ф – </a:t>
            </a:r>
          </a:p>
          <a:p>
            <a:r>
              <a:rPr lang="ru-RU" b="1" dirty="0" smtClean="0"/>
              <a:t>Х – </a:t>
            </a:r>
          </a:p>
          <a:p>
            <a:r>
              <a:rPr lang="ru-RU" b="1" dirty="0" smtClean="0"/>
              <a:t>Ц – </a:t>
            </a:r>
          </a:p>
          <a:p>
            <a:r>
              <a:rPr lang="ru-RU" b="1" dirty="0" smtClean="0"/>
              <a:t>Ч – </a:t>
            </a:r>
          </a:p>
          <a:p>
            <a:r>
              <a:rPr lang="ru-RU" b="1" dirty="0" smtClean="0"/>
              <a:t>Ш – </a:t>
            </a:r>
          </a:p>
          <a:p>
            <a:r>
              <a:rPr lang="ru-RU" b="1" dirty="0" smtClean="0"/>
              <a:t>Щ – </a:t>
            </a:r>
          </a:p>
          <a:p>
            <a:r>
              <a:rPr lang="ru-RU" b="1" dirty="0" smtClean="0"/>
              <a:t>Э – </a:t>
            </a:r>
          </a:p>
          <a:p>
            <a:r>
              <a:rPr lang="ru-RU" b="1" dirty="0" smtClean="0"/>
              <a:t>Ю – </a:t>
            </a:r>
          </a:p>
          <a:p>
            <a:r>
              <a:rPr lang="ru-RU" b="1" dirty="0" smtClean="0"/>
              <a:t>Я - 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21959" y="1777430"/>
            <a:ext cx="17337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– </a:t>
            </a:r>
          </a:p>
          <a:p>
            <a:r>
              <a:rPr lang="ru-RU" b="1" dirty="0" smtClean="0"/>
              <a:t>Б – </a:t>
            </a:r>
          </a:p>
          <a:p>
            <a:r>
              <a:rPr lang="ru-RU" b="1" dirty="0" smtClean="0"/>
              <a:t>В – </a:t>
            </a:r>
          </a:p>
          <a:p>
            <a:r>
              <a:rPr lang="ru-RU" b="1" dirty="0" smtClean="0"/>
              <a:t>Г – </a:t>
            </a:r>
          </a:p>
          <a:p>
            <a:r>
              <a:rPr lang="ru-RU" b="1" dirty="0" smtClean="0"/>
              <a:t>Е – </a:t>
            </a:r>
          </a:p>
          <a:p>
            <a:r>
              <a:rPr lang="ru-RU" b="1" dirty="0" smtClean="0"/>
              <a:t>Ж – </a:t>
            </a:r>
          </a:p>
          <a:p>
            <a:r>
              <a:rPr lang="ru-RU" b="1" dirty="0" smtClean="0"/>
              <a:t>З – </a:t>
            </a:r>
          </a:p>
          <a:p>
            <a:r>
              <a:rPr lang="ru-RU" b="1" dirty="0" smtClean="0"/>
              <a:t>И – </a:t>
            </a:r>
          </a:p>
          <a:p>
            <a:r>
              <a:rPr lang="ru-RU" b="1" dirty="0" smtClean="0"/>
              <a:t>К – </a:t>
            </a:r>
          </a:p>
          <a:p>
            <a:r>
              <a:rPr lang="ru-RU" b="1" dirty="0" smtClean="0"/>
              <a:t>Л – </a:t>
            </a:r>
          </a:p>
          <a:p>
            <a:r>
              <a:rPr lang="ru-RU" b="1" dirty="0" smtClean="0"/>
              <a:t>М – </a:t>
            </a:r>
          </a:p>
          <a:p>
            <a:r>
              <a:rPr lang="ru-RU" b="1" dirty="0" smtClean="0"/>
              <a:t>Н – </a:t>
            </a:r>
          </a:p>
          <a:p>
            <a:r>
              <a:rPr lang="ru-RU" b="1" dirty="0" smtClean="0"/>
              <a:t>О – </a:t>
            </a:r>
          </a:p>
          <a:p>
            <a:r>
              <a:rPr lang="ru-RU" b="1" dirty="0" smtClean="0"/>
              <a:t>П – </a:t>
            </a:r>
          </a:p>
          <a:p>
            <a:r>
              <a:rPr lang="ru-RU" b="1" dirty="0" smtClean="0"/>
              <a:t>Р – </a:t>
            </a:r>
          </a:p>
          <a:p>
            <a:r>
              <a:rPr lang="ru-RU" b="1" dirty="0" smtClean="0"/>
              <a:t>С – </a:t>
            </a:r>
          </a:p>
          <a:p>
            <a:r>
              <a:rPr lang="ru-RU" b="1" dirty="0" smtClean="0"/>
              <a:t>Т –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456800" y="1771980"/>
            <a:ext cx="6190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 – </a:t>
            </a:r>
          </a:p>
          <a:p>
            <a:r>
              <a:rPr lang="ru-RU" b="1" dirty="0" smtClean="0"/>
              <a:t>Ф – </a:t>
            </a:r>
          </a:p>
          <a:p>
            <a:r>
              <a:rPr lang="ru-RU" b="1" dirty="0" smtClean="0"/>
              <a:t>Х – </a:t>
            </a:r>
          </a:p>
          <a:p>
            <a:r>
              <a:rPr lang="ru-RU" b="1" dirty="0" smtClean="0"/>
              <a:t>Ц – </a:t>
            </a:r>
          </a:p>
          <a:p>
            <a:r>
              <a:rPr lang="ru-RU" b="1" dirty="0" smtClean="0"/>
              <a:t>Ч – </a:t>
            </a:r>
          </a:p>
          <a:p>
            <a:r>
              <a:rPr lang="ru-RU" b="1" dirty="0" smtClean="0"/>
              <a:t>Ш – </a:t>
            </a:r>
          </a:p>
          <a:p>
            <a:r>
              <a:rPr lang="ru-RU" b="1" dirty="0" smtClean="0"/>
              <a:t>Щ – </a:t>
            </a:r>
          </a:p>
          <a:p>
            <a:r>
              <a:rPr lang="ru-RU" b="1" dirty="0" smtClean="0"/>
              <a:t>Э – </a:t>
            </a:r>
          </a:p>
          <a:p>
            <a:r>
              <a:rPr lang="ru-RU" b="1" dirty="0" smtClean="0"/>
              <a:t>Ю – </a:t>
            </a:r>
          </a:p>
          <a:p>
            <a:r>
              <a:rPr lang="ru-RU" b="1" dirty="0" smtClean="0"/>
              <a:t>Я -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4460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6" y="34124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346" y="351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Конкурс </a:t>
            </a:r>
            <a:r>
              <a:rPr lang="en-US" sz="2800" dirty="0" smtClean="0">
                <a:solidFill>
                  <a:prstClr val="black"/>
                </a:solidFill>
              </a:rPr>
              <a:t>“</a:t>
            </a:r>
            <a:r>
              <a:rPr lang="ru-RU" sz="2800" dirty="0" smtClean="0">
                <a:solidFill>
                  <a:prstClr val="black"/>
                </a:solidFill>
              </a:rPr>
              <a:t>Что</a:t>
            </a:r>
            <a:r>
              <a:rPr lang="ru-RU" sz="2800" dirty="0">
                <a:solidFill>
                  <a:prstClr val="black"/>
                </a:solidFill>
              </a:rPr>
              <a:t>?</a:t>
            </a:r>
            <a:r>
              <a:rPr lang="ru-RU" sz="2800" dirty="0" smtClean="0">
                <a:solidFill>
                  <a:prstClr val="black"/>
                </a:solidFill>
              </a:rPr>
              <a:t> Где</a:t>
            </a:r>
            <a:r>
              <a:rPr lang="ru-RU" sz="2800" dirty="0">
                <a:solidFill>
                  <a:prstClr val="black"/>
                </a:solidFill>
              </a:rPr>
              <a:t>?</a:t>
            </a:r>
            <a:r>
              <a:rPr lang="ru-RU" sz="2800" dirty="0" smtClean="0">
                <a:solidFill>
                  <a:prstClr val="black"/>
                </a:solidFill>
              </a:rPr>
              <a:t> Когда?</a:t>
            </a:r>
            <a:r>
              <a:rPr lang="en-US" sz="2800" dirty="0" smtClean="0">
                <a:solidFill>
                  <a:prstClr val="black"/>
                </a:solidFill>
              </a:rPr>
              <a:t>”</a:t>
            </a:r>
            <a:endParaRPr lang="ru-RU" sz="2800" dirty="0" smtClean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8981" y="593602"/>
            <a:ext cx="874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708061" y="1247834"/>
            <a:ext cx="2990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О каком дереве идет речь?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20119" y="1693189"/>
            <a:ext cx="39167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Стоит дерево, цветом зелено,</a:t>
            </a:r>
          </a:p>
          <a:p>
            <a:r>
              <a:rPr lang="ru-RU" i="1" dirty="0" smtClean="0"/>
              <a:t>В этом дереве четыре угодья</a:t>
            </a:r>
            <a:r>
              <a:rPr lang="en-US" i="1" dirty="0" smtClean="0"/>
              <a:t>:</a:t>
            </a:r>
          </a:p>
          <a:p>
            <a:r>
              <a:rPr lang="ru-RU" i="1" dirty="0" smtClean="0"/>
              <a:t>Первое – мир освещать,</a:t>
            </a:r>
          </a:p>
          <a:p>
            <a:r>
              <a:rPr lang="ru-RU" i="1" dirty="0" smtClean="0"/>
              <a:t>Другое – крик утешать,</a:t>
            </a:r>
          </a:p>
          <a:p>
            <a:r>
              <a:rPr lang="ru-RU" i="1" dirty="0" smtClean="0"/>
              <a:t>Третье – больных исцелять</a:t>
            </a:r>
          </a:p>
          <a:p>
            <a:r>
              <a:rPr lang="ru-RU" i="1" dirty="0" smtClean="0"/>
              <a:t>А четвертое – чистоту соблюдать.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708061" y="3463124"/>
            <a:ext cx="424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- Объясните, что обозначают эти угодья?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90257" y="878502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Команда 1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07478" y="3832456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Команда 2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59427" y="4247246"/>
            <a:ext cx="751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- О каком растении наших лесов идет речь в следующем стихотворении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36832" y="4712080"/>
            <a:ext cx="3872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Преданье есть, оно неново,</a:t>
            </a:r>
          </a:p>
          <a:p>
            <a:r>
              <a:rPr lang="ru-RU" i="1" dirty="0" smtClean="0"/>
              <a:t>Что в ночь Иванову, раз в год,</a:t>
            </a:r>
          </a:p>
          <a:p>
            <a:r>
              <a:rPr lang="ru-RU" i="1" dirty="0" smtClean="0"/>
              <a:t>Он может цвесть. Кто знает слово</a:t>
            </a:r>
          </a:p>
          <a:p>
            <a:r>
              <a:rPr lang="ru-RU" i="1" dirty="0" smtClean="0"/>
              <a:t>Лишь тот цветок его найдет?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59427" y="6007912"/>
            <a:ext cx="4331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- Может ли цвести папоротник? Почему?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36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6" y="34124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346" y="351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Конкурс </a:t>
            </a:r>
            <a:r>
              <a:rPr lang="en-US" sz="2800" dirty="0">
                <a:solidFill>
                  <a:prstClr val="black"/>
                </a:solidFill>
              </a:rPr>
              <a:t>“</a:t>
            </a:r>
            <a:r>
              <a:rPr lang="ru-RU" sz="2800" dirty="0">
                <a:solidFill>
                  <a:prstClr val="black"/>
                </a:solidFill>
              </a:rPr>
              <a:t>Что? Где? Когда?</a:t>
            </a:r>
            <a:r>
              <a:rPr lang="en-US" sz="2800" dirty="0">
                <a:solidFill>
                  <a:prstClr val="black"/>
                </a:solidFill>
              </a:rPr>
              <a:t>”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8981" y="593602"/>
            <a:ext cx="841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Где?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9522" y="1432500"/>
            <a:ext cx="2943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- </a:t>
            </a:r>
            <a:r>
              <a:rPr lang="ru-RU" sz="2400" dirty="0" smtClean="0">
                <a:solidFill>
                  <a:prstClr val="black"/>
                </a:solidFill>
              </a:rPr>
              <a:t>Где живут колибри?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257" y="878502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Команда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64920" y="932156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Команда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21448" y="1432500"/>
            <a:ext cx="3085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 - </a:t>
            </a:r>
            <a:r>
              <a:rPr lang="ru-RU" sz="2400" dirty="0" smtClean="0">
                <a:solidFill>
                  <a:prstClr val="black"/>
                </a:solidFill>
              </a:rPr>
              <a:t>Где у кузнечика ухо?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5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6" y="34124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346" y="351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Конкурс </a:t>
            </a:r>
            <a:r>
              <a:rPr lang="en-US" sz="2800" dirty="0">
                <a:solidFill>
                  <a:prstClr val="black"/>
                </a:solidFill>
              </a:rPr>
              <a:t>“</a:t>
            </a:r>
            <a:r>
              <a:rPr lang="ru-RU" sz="2800" dirty="0">
                <a:solidFill>
                  <a:prstClr val="black"/>
                </a:solidFill>
              </a:rPr>
              <a:t>Что? Где? Когда?</a:t>
            </a:r>
            <a:r>
              <a:rPr lang="en-US" sz="2800" dirty="0">
                <a:solidFill>
                  <a:prstClr val="black"/>
                </a:solidFill>
              </a:rPr>
              <a:t>”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8981" y="593602"/>
            <a:ext cx="1208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Когда?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9522" y="1432500"/>
            <a:ext cx="4322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- </a:t>
            </a:r>
            <a:r>
              <a:rPr lang="ru-RU" sz="2400" dirty="0" smtClean="0">
                <a:solidFill>
                  <a:prstClr val="black"/>
                </a:solidFill>
              </a:rPr>
              <a:t>Когда температура тела воробья ниже</a:t>
            </a:r>
            <a:r>
              <a:rPr lang="en-US" sz="2400" dirty="0" smtClean="0">
                <a:solidFill>
                  <a:prstClr val="black"/>
                </a:solidFill>
              </a:rPr>
              <a:t>: </a:t>
            </a:r>
            <a:r>
              <a:rPr lang="ru-RU" sz="2400" dirty="0" smtClean="0">
                <a:solidFill>
                  <a:prstClr val="black"/>
                </a:solidFill>
              </a:rPr>
              <a:t>летом или зимой?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257" y="878502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Команда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64920" y="932156"/>
            <a:ext cx="1258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Команда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21448" y="1432500"/>
            <a:ext cx="2859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- Когда клест выводит своих птенцов?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8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46" y="34124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346" y="351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Конкурс </a:t>
            </a:r>
            <a:r>
              <a:rPr lang="en-US" sz="2800" dirty="0" smtClean="0">
                <a:solidFill>
                  <a:prstClr val="black"/>
                </a:solidFill>
              </a:rPr>
              <a:t>“</a:t>
            </a:r>
            <a:r>
              <a:rPr lang="ru-RU" sz="2800" dirty="0" smtClean="0">
                <a:solidFill>
                  <a:prstClr val="black"/>
                </a:solidFill>
              </a:rPr>
              <a:t>Черный ящик</a:t>
            </a:r>
            <a:r>
              <a:rPr lang="en-US" sz="2800" dirty="0" smtClean="0">
                <a:solidFill>
                  <a:prstClr val="black"/>
                </a:solidFill>
              </a:rPr>
              <a:t>”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9661" y="1104533"/>
            <a:ext cx="8793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 Нью-Йоркском зоопарке у клетки с толстыми прутьями висит табличка</a:t>
            </a:r>
            <a:r>
              <a:rPr lang="en-US" sz="2400" dirty="0" smtClean="0">
                <a:solidFill>
                  <a:prstClr val="black"/>
                </a:solidFill>
              </a:rPr>
              <a:t>: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“</a:t>
            </a:r>
            <a:r>
              <a:rPr lang="ru-RU" sz="2400" dirty="0" smtClean="0">
                <a:solidFill>
                  <a:prstClr val="black"/>
                </a:solidFill>
              </a:rPr>
              <a:t>Самый опасный хищник на Земле</a:t>
            </a:r>
            <a:r>
              <a:rPr lang="en-US" sz="2400" dirty="0" smtClean="0">
                <a:solidFill>
                  <a:prstClr val="black"/>
                </a:solidFill>
              </a:rPr>
              <a:t>”</a:t>
            </a:r>
            <a:r>
              <a:rPr lang="ru-RU" sz="2400" dirty="0" smtClean="0">
                <a:solidFill>
                  <a:prstClr val="black"/>
                </a:solidFill>
              </a:rPr>
              <a:t>. Кого или что можно увидеть внутри клетки?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Что в черном ящике?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532</Words>
  <Application>Microsoft Office PowerPoint</Application>
  <PresentationFormat>Широкоэкранный</PresentationFormat>
  <Paragraphs>117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 Интеллектуальная игра   “Экоэрудит”</vt:lpstr>
      <vt:lpstr>“Человечество без облагораживания его животными и растениями погибнет, оскудеет, впадет в злобу и отчаяние, как одинокий в одиночестве…”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ГАПОУ ТО "ЯАК"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Интеллектуальная игра   “Экоэрудит”</dc:title>
  <dc:creator>User</dc:creator>
  <cp:lastModifiedBy>User</cp:lastModifiedBy>
  <cp:revision>8</cp:revision>
  <dcterms:created xsi:type="dcterms:W3CDTF">2015-11-10T04:53:27Z</dcterms:created>
  <dcterms:modified xsi:type="dcterms:W3CDTF">2015-11-10T06:05:08Z</dcterms:modified>
</cp:coreProperties>
</file>