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7848600" cy="114300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НАШИ БЛИЖАЙШИЕ СОСЕДИ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320"/>
            <a:ext cx="8552688" cy="4983480"/>
          </a:xfrm>
        </p:spPr>
        <p:txBody>
          <a:bodyPr>
            <a:normAutofit/>
          </a:bodyPr>
          <a:lstStyle/>
          <a:p>
            <a:r>
              <a:rPr lang="ru-RU" b="1" dirty="0" smtClean="0"/>
              <a:t>1. ВСПОМИНАЮ ИЗУЧЕННОЕ РАНЕЕ.</a:t>
            </a:r>
            <a:br>
              <a:rPr lang="ru-RU" b="1" dirty="0" smtClean="0"/>
            </a:br>
            <a:r>
              <a:rPr lang="ru-RU" b="1" dirty="0" smtClean="0"/>
              <a:t>2. УЗНАЮ НОВОЕ.</a:t>
            </a:r>
            <a:br>
              <a:rPr lang="ru-RU" b="1" dirty="0" smtClean="0"/>
            </a:br>
            <a:r>
              <a:rPr lang="ru-RU" b="1" dirty="0" smtClean="0"/>
              <a:t>3.ПРИМЕНЯЮ НОВОЕ ЗНАНИЕ.</a:t>
            </a:r>
            <a:br>
              <a:rPr lang="ru-RU" b="1" dirty="0" smtClean="0"/>
            </a:br>
            <a:r>
              <a:rPr lang="ru-RU" b="1" dirty="0" smtClean="0"/>
              <a:t>4. ОЦЕНИВАЮ.</a:t>
            </a:r>
            <a:br>
              <a:rPr lang="ru-RU" b="1" dirty="0" smtClean="0"/>
            </a:br>
            <a:r>
              <a:rPr lang="ru-RU" b="1" dirty="0" smtClean="0"/>
              <a:t> 5.ПОДВОЖУ ИТОГ. </a:t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ФИЗМИНУТКА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320"/>
            <a:ext cx="8247888" cy="589788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1. СОСЕДИ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2. СТРАНА (ГОСУДАРСТВО)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3. СТОЛИЦА ГОСУДАРСТВА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4.КАРТА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5. ВИДЫ КАРТ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6.УСЛОВНЫЕ ОБОЗНАЧЕНИЯ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7.КАК ЧИТАТЬ КАРТУ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838200"/>
            <a:ext cx="7498080" cy="4038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с 100-105, вопросы и задания</a:t>
            </a:r>
            <a:br>
              <a:rPr lang="ru-RU" sz="6600" dirty="0" smtClean="0"/>
            </a:br>
            <a:r>
              <a:rPr lang="ru-RU" sz="6600" dirty="0" smtClean="0"/>
              <a:t>р. т. С 62 №1-2, с 64 №3, № 4 (на выбор)</a:t>
            </a:r>
            <a:endParaRPr lang="ru-RU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15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НАШИ БЛИЖАЙШИЕ СОСЕДИ</vt:lpstr>
      <vt:lpstr>1. ВСПОМИНАЮ ИЗУЧЕННОЕ РАНЕЕ. 2. УЗНАЮ НОВОЕ. 3.ПРИМЕНЯЮ НОВОЕ ЗНАНИЕ. 4. ОЦЕНИВАЮ.  5.ПОДВОЖУ ИТОГ.  ФИЗМИНУТКА</vt:lpstr>
      <vt:lpstr>1. СОСЕДИ 2. СТРАНА (ГОСУДАРСТВО) 3. СТОЛИЦА ГОСУДАРСТВА 4.КАРТА 5. ВИДЫ КАРТ 6.УСЛОВНЫЕ ОБОЗНАЧЕНИЯ 7.КАК ЧИТАТЬ КАРТУ </vt:lpstr>
      <vt:lpstr>Домашнее задание: с 100-105, вопросы и задания р. т. С 62 №1-2, с 64 №3, № 4 (на выбор)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АЛЕКСЕЙ</cp:lastModifiedBy>
  <cp:revision>6</cp:revision>
  <dcterms:modified xsi:type="dcterms:W3CDTF">2017-01-11T01:39:16Z</dcterms:modified>
</cp:coreProperties>
</file>