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70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0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84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04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5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7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84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91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60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73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934A-1C29-4C92-8B05-C74A116E9FE1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656D7-352C-4D6D-B9BB-0E7938203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8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6.jpe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2.wmf"/><Relationship Id="rId10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1306" y="1041680"/>
            <a:ext cx="10134600" cy="4269908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параллельности прямых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71945" y="5433848"/>
            <a:ext cx="3836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Урок подготовлен учителем математики ГБОУСОШ №531</a:t>
            </a:r>
          </a:p>
          <a:p>
            <a:pPr algn="r"/>
            <a:r>
              <a:rPr lang="ru-RU" dirty="0" smtClean="0"/>
              <a:t>Санкт - Петербурга</a:t>
            </a:r>
          </a:p>
          <a:p>
            <a:pPr algn="r"/>
            <a:r>
              <a:rPr lang="ru-RU" dirty="0" smtClean="0"/>
              <a:t>Фалевой Ольгой Васильевной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01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518" y="365125"/>
            <a:ext cx="10911214" cy="351794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нового материала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84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62" y="422710"/>
            <a:ext cx="11562567" cy="1681663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 прямые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прямую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так, что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пересекаются с прямой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неразвернутых углов изображено на рисунке?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62" y="2232374"/>
            <a:ext cx="6409039" cy="4381368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943391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Уравнение" r:id="rId4" imgW="114120" imgH="215640" progId="Equation.3">
                  <p:embed/>
                </p:oleObj>
              </mc:Choice>
              <mc:Fallback>
                <p:oleObj name="Уравнение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314178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Уравнение" r:id="rId6" imgW="114120" imgH="215640" progId="Equation.3">
                  <p:embed/>
                </p:oleObj>
              </mc:Choice>
              <mc:Fallback>
                <p:oleObj name="Уравнение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25259" y="-38830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109451" y="3535363"/>
            <a:ext cx="1478946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6787255" y="2104372"/>
            <a:ext cx="5404745" cy="4278094"/>
            <a:chOff x="7069036" y="2104372"/>
            <a:chExt cx="4880793" cy="4278094"/>
          </a:xfrm>
        </p:grpSpPr>
        <p:sp>
          <p:nvSpPr>
            <p:cNvPr id="6" name="TextBox 5"/>
            <p:cNvSpPr txBox="1"/>
            <p:nvPr/>
          </p:nvSpPr>
          <p:spPr>
            <a:xfrm>
              <a:off x="7390355" y="2104372"/>
              <a:ext cx="4559474" cy="4278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С – секущая по отношению к прямым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  <a:p>
              <a:r>
                <a:rPr lang="ru-RU" sz="2000" dirty="0" smtClean="0"/>
                <a:t>                                    накрест лежащие углы</a:t>
              </a:r>
            </a:p>
            <a:p>
              <a:endParaRPr lang="ru-RU" sz="2000" dirty="0"/>
            </a:p>
            <a:p>
              <a:r>
                <a:rPr lang="ru-RU" sz="2000" dirty="0" smtClean="0"/>
                <a:t>                                    односторонние углы</a:t>
              </a:r>
            </a:p>
            <a:p>
              <a:endParaRPr lang="ru-RU" sz="2000" dirty="0"/>
            </a:p>
            <a:p>
              <a:endParaRPr lang="ru-RU" sz="2000" dirty="0" smtClean="0"/>
            </a:p>
            <a:p>
              <a:r>
                <a:rPr lang="ru-RU" sz="2000" dirty="0" smtClean="0"/>
                <a:t>                                       - соответственные углы</a:t>
              </a:r>
              <a:endParaRPr lang="ru-RU" sz="2000" dirty="0"/>
            </a:p>
            <a:p>
              <a:r>
                <a:rPr lang="ru-RU" dirty="0" smtClean="0"/>
                <a:t>                                                  </a:t>
              </a:r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</p:txBody>
        </p:sp>
        <p:graphicFrame>
          <p:nvGraphicFramePr>
            <p:cNvPr id="13" name="Объект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8497497"/>
                </p:ext>
              </p:extLst>
            </p:nvPr>
          </p:nvGraphicFramePr>
          <p:xfrm>
            <a:off x="7077205" y="2427537"/>
            <a:ext cx="2279738" cy="409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Уравнение" r:id="rId7" imgW="1117440" imgH="203040" progId="Equation.3">
                    <p:embed/>
                  </p:oleObj>
                </mc:Choice>
                <mc:Fallback>
                  <p:oleObj name="Уравнение" r:id="rId7" imgW="1117440" imgH="203040" progId="Equation.3">
                    <p:embed/>
                    <p:pic>
                      <p:nvPicPr>
                        <p:cNvPr id="12" name="Объект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7205" y="2427537"/>
                          <a:ext cx="2279738" cy="40918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Объект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7580645"/>
                </p:ext>
              </p:extLst>
            </p:nvPr>
          </p:nvGraphicFramePr>
          <p:xfrm>
            <a:off x="7069036" y="3031884"/>
            <a:ext cx="2287907" cy="410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Уравнение" r:id="rId9" imgW="1117440" imgH="203040" progId="Equation.3">
                    <p:embed/>
                  </p:oleObj>
                </mc:Choice>
                <mc:Fallback>
                  <p:oleObj name="Уравнение" r:id="rId9" imgW="1117440" imgH="203040" progId="Equation.3">
                    <p:embed/>
                    <p:pic>
                      <p:nvPicPr>
                        <p:cNvPr id="12" name="Объект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69036" y="3031884"/>
                          <a:ext cx="2287907" cy="4106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Объект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19483478"/>
                </p:ext>
              </p:extLst>
            </p:nvPr>
          </p:nvGraphicFramePr>
          <p:xfrm>
            <a:off x="7107563" y="3717492"/>
            <a:ext cx="2447907" cy="10491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Уравнение" r:id="rId11" imgW="1002865" imgH="431613" progId="Equation.3">
                    <p:embed/>
                  </p:oleObj>
                </mc:Choice>
                <mc:Fallback>
                  <p:oleObj name="Уравнение" r:id="rId11" imgW="1002865" imgH="431613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07563" y="3717492"/>
                          <a:ext cx="2447907" cy="104910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3931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Решение задач по готовым чертежам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5" y="1690687"/>
            <a:ext cx="12013059" cy="4296754"/>
          </a:xfrm>
        </p:spPr>
      </p:pic>
    </p:spTree>
    <p:extLst>
      <p:ext uri="{BB962C8B-B14F-4D97-AF65-F5344CB8AC3E}">
        <p14:creationId xmlns:p14="http://schemas.microsoft.com/office/powerpoint/2010/main" val="410500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016" y="175365"/>
            <a:ext cx="3148233" cy="6501008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6198" y="365125"/>
            <a:ext cx="4809994" cy="31672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Решение задач по готовым чертежам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6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186, 187</a:t>
            </a:r>
          </a:p>
          <a:p>
            <a:r>
              <a:rPr lang="ru-RU" smtClean="0"/>
              <a:t>П.24,25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60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98896" cy="5622316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тестовых заданий</a:t>
            </a:r>
            <a:b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последующим обсуждением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07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 Выбрать рисунки с пересекающимися прямыми</a:t>
            </a:r>
            <a:endParaRPr lang="ru-RU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685800" y="3605027"/>
            <a:ext cx="2501153" cy="2410665"/>
            <a:chOff x="685800" y="3605027"/>
            <a:chExt cx="2501153" cy="2410665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685800" y="3605027"/>
              <a:ext cx="2501153" cy="1262808"/>
              <a:chOff x="685800" y="3605027"/>
              <a:chExt cx="2501153" cy="1262808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>
                <a:off x="838200" y="3738282"/>
                <a:ext cx="2348753" cy="112955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V="1">
                <a:off x="838200" y="3859306"/>
                <a:ext cx="2348753" cy="53788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685800" y="3605027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a</a:t>
                </a:r>
                <a:endParaRPr lang="ru-RU" sz="28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55009" y="4276165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b</a:t>
                </a:r>
                <a:endParaRPr lang="ru-RU" sz="2800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007409" y="5492472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а</a:t>
              </a:r>
              <a:r>
                <a:rPr lang="ru-RU" sz="2800" dirty="0" smtClean="0"/>
                <a:t>)</a:t>
              </a:r>
              <a:endParaRPr lang="ru-RU" sz="2800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9117106" y="3617259"/>
            <a:ext cx="2554941" cy="2439991"/>
            <a:chOff x="9117106" y="3617259"/>
            <a:chExt cx="2554941" cy="2439991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9117106" y="3617259"/>
              <a:ext cx="2554941" cy="1358153"/>
              <a:chOff x="9117106" y="3617259"/>
              <a:chExt cx="2554941" cy="1358153"/>
            </a:xfrm>
          </p:grpSpPr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9265024" y="3738282"/>
                <a:ext cx="2407023" cy="55133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9117106" y="4397188"/>
                <a:ext cx="2433918" cy="5782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9244853" y="3617259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a</a:t>
                </a:r>
                <a:endParaRPr lang="ru-RU" sz="2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144000" y="4397188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b</a:t>
                </a:r>
                <a:endParaRPr lang="ru-RU" sz="28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9722224" y="5534030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в</a:t>
              </a:r>
              <a:r>
                <a:rPr lang="ru-RU" sz="2800" dirty="0" smtClean="0"/>
                <a:t>)</a:t>
              </a:r>
              <a:endParaRPr lang="ru-RU" sz="2800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5042647" y="3612359"/>
            <a:ext cx="2232212" cy="2403333"/>
            <a:chOff x="5042647" y="3612359"/>
            <a:chExt cx="2232212" cy="2403333"/>
          </a:xfrm>
        </p:grpSpPr>
        <p:grpSp>
          <p:nvGrpSpPr>
            <p:cNvPr id="32" name="Группа 31"/>
            <p:cNvGrpSpPr/>
            <p:nvPr/>
          </p:nvGrpSpPr>
          <p:grpSpPr>
            <a:xfrm>
              <a:off x="5042647" y="3612359"/>
              <a:ext cx="2232212" cy="1523203"/>
              <a:chOff x="5042647" y="3612359"/>
              <a:chExt cx="2232212" cy="1523203"/>
            </a:xfrm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5163671" y="3738282"/>
                <a:ext cx="2111188" cy="55133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V="1">
                <a:off x="5042647" y="4504765"/>
                <a:ext cx="2232212" cy="14791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5042647" y="3612359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a</a:t>
                </a:r>
                <a:endParaRPr lang="ru-RU" sz="28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082988" y="4612342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b</a:t>
                </a:r>
                <a:endParaRPr lang="ru-RU" sz="28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082988" y="5492472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б)</a:t>
              </a:r>
              <a:endParaRPr lang="ru-RU" sz="2800" dirty="0"/>
            </a:p>
          </p:txBody>
        </p:sp>
      </p:grpSp>
      <p:sp>
        <p:nvSpPr>
          <p:cNvPr id="30" name="Заголовок 1"/>
          <p:cNvSpPr txBox="1">
            <a:spLocks/>
          </p:cNvSpPr>
          <p:nvPr/>
        </p:nvSpPr>
        <p:spPr>
          <a:xfrm>
            <a:off x="838200" y="13848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2. Выбрать рисунки с пересекающимися прямыми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21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 Указать номера рисунков, на которых изображены параллельные прямые</a:t>
            </a:r>
            <a:endParaRPr lang="ru-RU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1225709" y="3379264"/>
            <a:ext cx="2554941" cy="2439991"/>
            <a:chOff x="1225709" y="3379264"/>
            <a:chExt cx="2554941" cy="2439991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225709" y="3379264"/>
              <a:ext cx="2554941" cy="1358153"/>
              <a:chOff x="9117106" y="3617259"/>
              <a:chExt cx="2554941" cy="1358153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9265024" y="3738282"/>
                <a:ext cx="2407023" cy="55133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9117106" y="4397188"/>
                <a:ext cx="2433918" cy="5782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9244853" y="3617259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a</a:t>
                </a:r>
                <a:endParaRPr lang="ru-RU" sz="28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9144000" y="4397188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b</a:t>
                </a:r>
                <a:endParaRPr lang="ru-RU" sz="2800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830827" y="5296035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а)</a:t>
              </a:r>
              <a:endParaRPr lang="ru-RU" sz="2800" dirty="0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5042647" y="3500287"/>
            <a:ext cx="2109715" cy="2515405"/>
            <a:chOff x="5042647" y="3500287"/>
            <a:chExt cx="2109715" cy="2515405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5163671" y="3500287"/>
              <a:ext cx="1988691" cy="2379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5042647" y="3902484"/>
              <a:ext cx="2072137" cy="7501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042647" y="3612359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</a:t>
              </a:r>
              <a:endParaRPr lang="ru-RU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2988" y="4612342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b</a:t>
              </a:r>
              <a:endParaRPr lang="ru-RU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82988" y="5492472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б)</a:t>
              </a:r>
              <a:endParaRPr lang="ru-RU" sz="2800" dirty="0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8784491" y="3456502"/>
            <a:ext cx="2554941" cy="2559190"/>
            <a:chOff x="8784491" y="3456502"/>
            <a:chExt cx="2554941" cy="255919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8912238" y="3570802"/>
              <a:ext cx="2427194" cy="5580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8784491" y="4236431"/>
              <a:ext cx="2433918" cy="578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912238" y="3456502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</a:t>
              </a:r>
              <a:endParaRPr lang="ru-RU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811385" y="4236431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b</a:t>
              </a:r>
              <a:endParaRPr lang="ru-RU" sz="2800" dirty="0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10001450" y="3456502"/>
              <a:ext cx="383871" cy="16790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Прямоугольник 30"/>
            <p:cNvSpPr/>
            <p:nvPr/>
          </p:nvSpPr>
          <p:spPr>
            <a:xfrm rot="720000" flipV="1">
              <a:off x="10285932" y="3915283"/>
              <a:ext cx="113718" cy="1258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 rot="720000" flipV="1">
              <a:off x="10151252" y="4453243"/>
              <a:ext cx="139557" cy="1461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969703" y="5492472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в)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6668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298" y="365125"/>
            <a:ext cx="11593902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Указать неправильную концовку определения: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26" y="1328468"/>
            <a:ext cx="11421374" cy="4192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прямые на плоскости называются параллельными…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находятся на постоянном расстоянии друг от друга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не пересекаются на плоскости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обе перпендикулярны к третьей прямой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не пересекаются на чертеже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48419" y="35507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5. Указать рисунки, на которых приведены параллельные отрезки</a:t>
            </a:r>
            <a:endParaRPr lang="ru-RU" dirty="0"/>
          </a:p>
        </p:txBody>
      </p:sp>
      <p:grpSp>
        <p:nvGrpSpPr>
          <p:cNvPr id="64" name="Группа 63"/>
          <p:cNvGrpSpPr/>
          <p:nvPr/>
        </p:nvGrpSpPr>
        <p:grpSpPr>
          <a:xfrm>
            <a:off x="632211" y="1926551"/>
            <a:ext cx="2415604" cy="3240941"/>
            <a:chOff x="632211" y="1926551"/>
            <a:chExt cx="2415604" cy="3240941"/>
          </a:xfrm>
        </p:grpSpPr>
        <p:sp>
          <p:nvSpPr>
            <p:cNvPr id="9" name="TextBox 8"/>
            <p:cNvSpPr txBox="1"/>
            <p:nvPr/>
          </p:nvSpPr>
          <p:spPr>
            <a:xfrm>
              <a:off x="657856" y="4644272"/>
              <a:ext cx="637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а)</a:t>
              </a:r>
              <a:endParaRPr lang="ru-RU" sz="2800" dirty="0"/>
            </a:p>
          </p:txBody>
        </p:sp>
        <p:grpSp>
          <p:nvGrpSpPr>
            <p:cNvPr id="63" name="Группа 62"/>
            <p:cNvGrpSpPr/>
            <p:nvPr/>
          </p:nvGrpSpPr>
          <p:grpSpPr>
            <a:xfrm>
              <a:off x="632211" y="1926551"/>
              <a:ext cx="2415604" cy="2281356"/>
              <a:chOff x="7898201" y="3625847"/>
              <a:chExt cx="2415604" cy="2281356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9420855" y="3994465"/>
                <a:ext cx="18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ru-RU" dirty="0"/>
              </a:p>
            </p:txBody>
          </p:sp>
          <p:grpSp>
            <p:nvGrpSpPr>
              <p:cNvPr id="62" name="Группа 61"/>
              <p:cNvGrpSpPr/>
              <p:nvPr/>
            </p:nvGrpSpPr>
            <p:grpSpPr>
              <a:xfrm>
                <a:off x="7898201" y="3625847"/>
                <a:ext cx="2415604" cy="2281356"/>
                <a:chOff x="903123" y="2407926"/>
                <a:chExt cx="2415604" cy="2281356"/>
              </a:xfrm>
            </p:grpSpPr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flipV="1">
                  <a:off x="1041884" y="2407926"/>
                  <a:ext cx="1680882" cy="16542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 flipV="1">
                  <a:off x="1566608" y="2497813"/>
                  <a:ext cx="1752119" cy="176290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903123" y="4137485"/>
                  <a:ext cx="122368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/>
                    <a:t>a</a:t>
                  </a:r>
                  <a:endParaRPr lang="ru-RU" sz="2800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499084" y="4166062"/>
                  <a:ext cx="33174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/>
                    <a:t>b</a:t>
                  </a:r>
                  <a:endParaRPr lang="ru-RU" sz="2800" dirty="0"/>
                </a:p>
              </p:txBody>
            </p:sp>
            <p:grpSp>
              <p:nvGrpSpPr>
                <p:cNvPr id="24" name="Группа 23"/>
                <p:cNvGrpSpPr/>
                <p:nvPr/>
              </p:nvGrpSpPr>
              <p:grpSpPr>
                <a:xfrm rot="499423">
                  <a:off x="1589893" y="2904200"/>
                  <a:ext cx="584863" cy="661686"/>
                  <a:chOff x="3891380" y="2973074"/>
                  <a:chExt cx="584863" cy="661686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flipH="1">
                    <a:off x="3968151" y="3019245"/>
                    <a:ext cx="431321" cy="569344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>
                    <a:off x="4322700" y="2973074"/>
                    <a:ext cx="153543" cy="9234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>
                    <a:off x="3891380" y="3542418"/>
                    <a:ext cx="153543" cy="9234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Группа 24"/>
                <p:cNvGrpSpPr/>
                <p:nvPr/>
              </p:nvGrpSpPr>
              <p:grpSpPr>
                <a:xfrm rot="499423">
                  <a:off x="2114618" y="3080238"/>
                  <a:ext cx="584863" cy="661686"/>
                  <a:chOff x="3891380" y="2973074"/>
                  <a:chExt cx="584863" cy="661686"/>
                </a:xfrm>
              </p:grpSpPr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flipH="1">
                    <a:off x="3968151" y="3019245"/>
                    <a:ext cx="431321" cy="569344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>
                    <a:off x="4322700" y="2973074"/>
                    <a:ext cx="153543" cy="9234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>
                    <a:off x="3891380" y="3542418"/>
                    <a:ext cx="153543" cy="9234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TextBox 28"/>
                <p:cNvSpPr txBox="1"/>
                <p:nvPr/>
              </p:nvSpPr>
              <p:spPr>
                <a:xfrm>
                  <a:off x="1314913" y="3160628"/>
                  <a:ext cx="1835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</a:t>
                  </a:r>
                  <a:endParaRPr lang="ru-RU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1886255" y="2624790"/>
                  <a:ext cx="1835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B</a:t>
                  </a:r>
                  <a:endParaRPr lang="ru-RU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1900755" y="3316004"/>
                  <a:ext cx="1835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C</a:t>
                  </a:r>
                  <a:endParaRPr lang="ru-RU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059214" y="4167980"/>
                  <a:ext cx="66355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 II b</a:t>
                  </a:r>
                  <a:endParaRPr lang="ru-RU" dirty="0"/>
                </a:p>
              </p:txBody>
            </p:sp>
          </p:grpSp>
        </p:grpSp>
      </p:grpSp>
      <p:grpSp>
        <p:nvGrpSpPr>
          <p:cNvPr id="100" name="Группа 99"/>
          <p:cNvGrpSpPr/>
          <p:nvPr/>
        </p:nvGrpSpPr>
        <p:grpSpPr>
          <a:xfrm>
            <a:off x="2951153" y="4062160"/>
            <a:ext cx="2554941" cy="2661631"/>
            <a:chOff x="2951153" y="4062160"/>
            <a:chExt cx="2554941" cy="2661631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>
              <a:off x="3099071" y="4404823"/>
              <a:ext cx="2407023" cy="55133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2951153" y="5063729"/>
              <a:ext cx="2433918" cy="578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556271" y="6200571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б</a:t>
              </a:r>
              <a:r>
                <a:rPr lang="ru-RU" sz="2800" dirty="0" smtClean="0"/>
                <a:t>)</a:t>
              </a:r>
              <a:endParaRPr lang="ru-RU" sz="28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099071" y="4062160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008777" y="4820710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201523" y="4572888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106205" y="5289745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</p:grpSp>
      <p:grpSp>
        <p:nvGrpSpPr>
          <p:cNvPr id="101" name="Группа 100"/>
          <p:cNvGrpSpPr/>
          <p:nvPr/>
        </p:nvGrpSpPr>
        <p:grpSpPr>
          <a:xfrm>
            <a:off x="5812195" y="1690688"/>
            <a:ext cx="2649615" cy="2089121"/>
            <a:chOff x="5812195" y="1690688"/>
            <a:chExt cx="2649615" cy="2089121"/>
          </a:xfrm>
        </p:grpSpPr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7118375" y="1918914"/>
              <a:ext cx="311689" cy="1358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H="1">
              <a:off x="5916786" y="1867750"/>
              <a:ext cx="80387" cy="275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Группа 76"/>
            <p:cNvGrpSpPr/>
            <p:nvPr/>
          </p:nvGrpSpPr>
          <p:grpSpPr>
            <a:xfrm>
              <a:off x="5812195" y="1690688"/>
              <a:ext cx="2649615" cy="2089121"/>
              <a:chOff x="5812195" y="1690688"/>
              <a:chExt cx="2649615" cy="2089121"/>
            </a:xfrm>
          </p:grpSpPr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5956980" y="2033214"/>
                <a:ext cx="2427194" cy="55805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5829233" y="2698843"/>
                <a:ext cx="2433918" cy="5782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" name="Прямоугольник 58"/>
              <p:cNvSpPr/>
              <p:nvPr/>
            </p:nvSpPr>
            <p:spPr>
              <a:xfrm rot="720000" flipV="1">
                <a:off x="7330674" y="2377695"/>
                <a:ext cx="113718" cy="12588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 rot="720000" flipV="1">
                <a:off x="7195994" y="2915655"/>
                <a:ext cx="139557" cy="14618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894693" y="3256589"/>
                <a:ext cx="12236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в)</a:t>
                </a:r>
                <a:endParaRPr lang="ru-RU" sz="2800" dirty="0"/>
              </a:p>
            </p:txBody>
          </p:sp>
          <p:cxnSp>
            <p:nvCxnSpPr>
              <p:cNvPr id="69" name="Прямая соединительная линия 68"/>
              <p:cNvCxnSpPr/>
              <p:nvPr/>
            </p:nvCxnSpPr>
            <p:spPr>
              <a:xfrm flipH="1">
                <a:off x="8340820" y="2422181"/>
                <a:ext cx="80387" cy="2756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Прямая соединительная линия 69"/>
              <p:cNvCxnSpPr/>
              <p:nvPr/>
            </p:nvCxnSpPr>
            <p:spPr>
              <a:xfrm flipH="1">
                <a:off x="5812195" y="2526668"/>
                <a:ext cx="80387" cy="2756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 flipH="1">
                <a:off x="8211897" y="3139234"/>
                <a:ext cx="80387" cy="2756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6014445" y="1690688"/>
                <a:ext cx="18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8278262" y="2032745"/>
                <a:ext cx="18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855262" y="2328514"/>
                <a:ext cx="18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021897" y="2867626"/>
                <a:ext cx="18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ru-RU" dirty="0"/>
              </a:p>
            </p:txBody>
          </p:sp>
        </p:grpSp>
      </p:grpSp>
      <p:grpSp>
        <p:nvGrpSpPr>
          <p:cNvPr id="99" name="Группа 98"/>
          <p:cNvGrpSpPr/>
          <p:nvPr/>
        </p:nvGrpSpPr>
        <p:grpSpPr>
          <a:xfrm>
            <a:off x="8798685" y="3605163"/>
            <a:ext cx="2307725" cy="2396281"/>
            <a:chOff x="8798685" y="3605163"/>
            <a:chExt cx="2307725" cy="2396281"/>
          </a:xfrm>
        </p:grpSpPr>
        <p:cxnSp>
          <p:nvCxnSpPr>
            <p:cNvPr id="79" name="Прямая соединительная линия 78"/>
            <p:cNvCxnSpPr/>
            <p:nvPr/>
          </p:nvCxnSpPr>
          <p:spPr>
            <a:xfrm flipV="1">
              <a:off x="9043516" y="3684687"/>
              <a:ext cx="1155561" cy="10728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V="1">
              <a:off x="9188026" y="4699201"/>
              <a:ext cx="1808703" cy="306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>
              <a:off x="8948401" y="4699201"/>
              <a:ext cx="190230" cy="1301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>
              <a:off x="10092377" y="3605163"/>
              <a:ext cx="190230" cy="1301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9170119" y="4922406"/>
              <a:ext cx="35814" cy="1691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>
              <a:off x="10978548" y="4613018"/>
              <a:ext cx="36361" cy="176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8798685" y="4405980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0199160" y="3633038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138631" y="5050775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0922862" y="4806758"/>
              <a:ext cx="18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9575651" y="5478224"/>
              <a:ext cx="122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г</a:t>
              </a:r>
              <a:r>
                <a:rPr lang="ru-RU" sz="2800" dirty="0" smtClean="0"/>
                <a:t>)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417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298" y="365125"/>
            <a:ext cx="11593902" cy="1325563"/>
          </a:xfrm>
        </p:spPr>
        <p:txBody>
          <a:bodyPr>
            <a:normAutofit/>
          </a:bodyPr>
          <a:lstStyle/>
          <a:p>
            <a:r>
              <a:rPr lang="ru-RU" dirty="0"/>
              <a:t>6</a:t>
            </a:r>
            <a:r>
              <a:rPr lang="ru-RU" dirty="0" smtClean="0"/>
              <a:t>. Указать правильную концовку определения: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26" y="1453728"/>
            <a:ext cx="11421374" cy="4192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отрезка называются параллельными, если они…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 перпендикулярны к третьей прямой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Лежат на параллельных прямых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одинаковое расстояние между концами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пересекаются на плоскости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8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0" y="2567835"/>
            <a:ext cx="11727539" cy="3369502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7</a:t>
            </a:r>
            <a:r>
              <a:rPr lang="ru-RU" dirty="0" smtClean="0"/>
              <a:t>. Указать рисунки, на которых приведены параллельные лучи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15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ответов теста: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а, б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г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а, 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а, в, г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1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279</Words>
  <Application>Microsoft Office PowerPoint</Application>
  <PresentationFormat>Широкоэкранный</PresentationFormat>
  <Paragraphs>88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Уравнение</vt:lpstr>
      <vt:lpstr>Признаки параллельности прямых</vt:lpstr>
      <vt:lpstr>Решение тестовых заданий  с последующим обсуждением</vt:lpstr>
      <vt:lpstr>1. Выбрать рисунки с пересекающимися прямыми</vt:lpstr>
      <vt:lpstr>3. Указать номера рисунков, на которых изображены параллельные прямые</vt:lpstr>
      <vt:lpstr>4. Указать неправильную концовку определения: </vt:lpstr>
      <vt:lpstr>5. Указать рисунки, на которых приведены параллельные отрезки</vt:lpstr>
      <vt:lpstr>6. Указать правильную концовку определения: </vt:lpstr>
      <vt:lpstr>7. Указать рисунки, на которых приведены параллельные лучи</vt:lpstr>
      <vt:lpstr>Проверка ответов теста:</vt:lpstr>
      <vt:lpstr>Изучение нового материала</vt:lpstr>
      <vt:lpstr>Презентация PowerPoint</vt:lpstr>
      <vt:lpstr>Решение задач по готовым чертежам</vt:lpstr>
      <vt:lpstr>Решение задач по готовым чертежам</vt:lpstr>
      <vt:lpstr>д/з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параллельности прямых</dc:title>
  <dc:creator>Учитель</dc:creator>
  <cp:lastModifiedBy>Учитель</cp:lastModifiedBy>
  <cp:revision>20</cp:revision>
  <dcterms:created xsi:type="dcterms:W3CDTF">2017-01-12T07:21:03Z</dcterms:created>
  <dcterms:modified xsi:type="dcterms:W3CDTF">2017-01-13T07:30:56Z</dcterms:modified>
</cp:coreProperties>
</file>