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6858000" cy="9144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1D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46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374455" y="7926582"/>
            <a:ext cx="3705468" cy="12281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364288" y="7918681"/>
            <a:ext cx="2767838" cy="124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374455" y="7926582"/>
            <a:ext cx="3705468" cy="12281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364288" y="7918681"/>
            <a:ext cx="2767838" cy="124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alk2pn.co.uk/wp-content/uploads/2015/04/paw-prints-for-blog-1280x8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6858000" cy="9144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2676" y="347531"/>
            <a:ext cx="57786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Муниципальное казенное общеобразовательное учреждение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«</a:t>
            </a:r>
            <a:r>
              <a:rPr lang="ru-RU" dirty="0" err="1" smtClean="0">
                <a:solidFill>
                  <a:srgbClr val="002060"/>
                </a:solidFill>
              </a:rPr>
              <a:t>Бельтирская</a:t>
            </a:r>
            <a:r>
              <a:rPr lang="ru-RU" dirty="0" smtClean="0">
                <a:solidFill>
                  <a:srgbClr val="002060"/>
                </a:solidFill>
              </a:rPr>
              <a:t> средняя общеобразовательная школа»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2696" y="1907704"/>
            <a:ext cx="5562618" cy="2339101"/>
          </a:xfrm>
          <a:prstGeom prst="rect">
            <a:avLst/>
          </a:prstGeom>
          <a:solidFill>
            <a:srgbClr val="CCC1DA">
              <a:alpha val="76863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a_Algerius" pitchFamily="82" charset="-52"/>
              </a:rPr>
              <a:t>Проектная работа по теме: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a_Algerius" pitchFamily="82" charset="-52"/>
              </a:rPr>
              <a:t>«Буран – мой верный друг»</a:t>
            </a:r>
            <a:endParaRPr lang="ru-RU" sz="3600" dirty="0">
              <a:solidFill>
                <a:srgbClr val="C00000"/>
              </a:solidFill>
              <a:latin typeface="a_Algerius" pitchFamily="82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74994" y="6012161"/>
            <a:ext cx="31863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Выполнил: </a:t>
            </a:r>
            <a:r>
              <a:rPr lang="ru-RU" dirty="0" err="1" smtClean="0">
                <a:solidFill>
                  <a:srgbClr val="C00000"/>
                </a:solidFill>
              </a:rPr>
              <a:t>Окин</a:t>
            </a:r>
            <a:r>
              <a:rPr lang="ru-RU" dirty="0" smtClean="0">
                <a:solidFill>
                  <a:srgbClr val="C00000"/>
                </a:solidFill>
              </a:rPr>
              <a:t> Эмиль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Ученик 1 «А» класса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Руководитель: </a:t>
            </a:r>
            <a:r>
              <a:rPr lang="ru-RU" dirty="0" err="1" smtClean="0">
                <a:solidFill>
                  <a:srgbClr val="C00000"/>
                </a:solidFill>
              </a:rPr>
              <a:t>Малчанова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Донара</a:t>
            </a:r>
            <a:r>
              <a:rPr lang="ru-RU" dirty="0" smtClean="0">
                <a:solidFill>
                  <a:srgbClr val="C00000"/>
                </a:solidFill>
              </a:rPr>
              <a:t> Валерьевна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24844" y="7836363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С. Новый </a:t>
            </a:r>
            <a:r>
              <a:rPr lang="ru-RU" dirty="0" err="1" smtClean="0">
                <a:solidFill>
                  <a:srgbClr val="C00000"/>
                </a:solidFill>
              </a:rPr>
              <a:t>Бельтир</a:t>
            </a:r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2016г.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664" y="4355976"/>
            <a:ext cx="2154237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36297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Вывод: </a:t>
            </a:r>
            <a:r>
              <a:rPr lang="ru-RU" sz="4400" dirty="0" smtClean="0">
                <a:solidFill>
                  <a:srgbClr val="C00000"/>
                </a:solidFill>
                <a:effectLst/>
                <a:latin typeface="Ampir Deco" pitchFamily="2" charset="0"/>
                <a:ea typeface="Times New Roman" pitchFamily="18" charset="0"/>
                <a:cs typeface="Times New Roman" pitchFamily="18" charset="0"/>
              </a:rPr>
              <a:t>моя собака чувствует себя полноправным членом </a:t>
            </a:r>
            <a:r>
              <a:rPr lang="ru-RU" sz="4400" dirty="0" smtClean="0">
                <a:solidFill>
                  <a:srgbClr val="C00000"/>
                </a:solidFill>
                <a:effectLst/>
                <a:latin typeface="Ampir Deco" pitchFamily="2" charset="0"/>
                <a:ea typeface="Times New Roman" pitchFamily="18" charset="0"/>
                <a:cs typeface="Times New Roman" pitchFamily="18" charset="0"/>
              </a:rPr>
              <a:t>семьи и является моим верным другом</a:t>
            </a:r>
            <a:endParaRPr lang="ru-RU" dirty="0">
              <a:solidFill>
                <a:srgbClr val="C00000"/>
              </a:solidFill>
              <a:effectLst/>
              <a:latin typeface="Ampir Deco" pitchFamily="2" charset="0"/>
            </a:endParaRPr>
          </a:p>
        </p:txBody>
      </p:sp>
      <p:pic>
        <p:nvPicPr>
          <p:cNvPr id="34818" name="Picture 2" descr="M:\изображения\фото03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4944" y="4067944"/>
            <a:ext cx="3240360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Цель:</a:t>
            </a:r>
            <a:r>
              <a:rPr lang="ru-RU" sz="4400" dirty="0" smtClean="0">
                <a:solidFill>
                  <a:srgbClr val="00B0F0"/>
                </a:solidFill>
                <a:latin typeface="a_Algerius" pitchFamily="82" charset="-52"/>
              </a:rPr>
              <a:t> </a:t>
            </a:r>
            <a:r>
              <a:rPr lang="ru-RU" sz="2700" dirty="0" smtClean="0">
                <a:solidFill>
                  <a:srgbClr val="C00000"/>
                </a:solidFill>
                <a:latin typeface="Ampir Deco" pitchFamily="2" charset="0"/>
              </a:rPr>
              <a:t>рассказать о своей собаке</a:t>
            </a:r>
            <a:endParaRPr lang="ru-RU" sz="2700" dirty="0">
              <a:solidFill>
                <a:srgbClr val="C00000"/>
              </a:solidFill>
              <a:latin typeface="Ampir Deco" pitchFamily="2" charset="0"/>
            </a:endParaRPr>
          </a:p>
        </p:txBody>
      </p:sp>
      <p:pic>
        <p:nvPicPr>
          <p:cNvPr id="26626" name="Picture 2" descr="http://2.bp.blogspot.com/-EOxf6d-3aOc/VVuk1XQ8dEI/AAAAAAAAPGA/uyx4x__SnP0/s1600/puppy-with-coll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0848" y="2195736"/>
            <a:ext cx="4273550" cy="512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26460" cy="3485736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Задача:</a:t>
            </a:r>
            <a:r>
              <a:rPr lang="ru-RU" sz="4400" dirty="0" smtClean="0">
                <a:solidFill>
                  <a:srgbClr val="C00000"/>
                </a:solidFill>
                <a:latin typeface="Ampir Deco" pitchFamily="2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Ampir Deco" pitchFamily="2" charset="0"/>
              </a:rPr>
              <a:t>изучить поведение и привычки своей собаки;</a:t>
            </a:r>
            <a:r>
              <a:rPr lang="ru-RU" sz="3600" dirty="0" smtClean="0">
                <a:solidFill>
                  <a:srgbClr val="00B0F0"/>
                </a:solidFill>
                <a:latin typeface="a_Algerius" pitchFamily="82" charset="-52"/>
              </a:rPr>
              <a:t/>
            </a:r>
            <a:br>
              <a:rPr lang="ru-RU" sz="3600" dirty="0" smtClean="0">
                <a:solidFill>
                  <a:srgbClr val="00B0F0"/>
                </a:solidFill>
                <a:latin typeface="a_Algerius" pitchFamily="82" charset="-52"/>
              </a:rPr>
            </a:br>
            <a:endParaRPr lang="ru-RU" sz="3600" dirty="0"/>
          </a:p>
        </p:txBody>
      </p:sp>
      <p:pic>
        <p:nvPicPr>
          <p:cNvPr id="27650" name="Picture 2" descr="http://spiritofthesouth.net/yahoo_site_admin/assets/images/Dog-Walk-Clip-Art.29183728_st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6792" y="2627784"/>
            <a:ext cx="4564063" cy="5665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4925896"/>
          </a:xfrm>
        </p:spPr>
        <p:txBody>
          <a:bodyPr>
            <a:normAutofit/>
          </a:bodyPr>
          <a:lstStyle/>
          <a:p>
            <a:r>
              <a:rPr lang="ru-RU" dirty="0" smtClean="0"/>
              <a:t>У меня живет собака, её зовут Буран. Ей сейчас 1 год.</a:t>
            </a:r>
            <a:br>
              <a:rPr lang="ru-RU" dirty="0" smtClean="0"/>
            </a:br>
            <a:r>
              <a:rPr lang="ru-RU" dirty="0" smtClean="0"/>
              <a:t>Она очень умная и ласковая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8674" name="Picture 2" descr="G:\DCIM\102_PANA\P1020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4984" y="3491880"/>
            <a:ext cx="2808312" cy="4992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2656" y="611560"/>
            <a:ext cx="6172200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Буран очень любит играть, особенно с мячиком</a:t>
            </a:r>
            <a:endParaRPr lang="ru-RU" dirty="0"/>
          </a:p>
        </p:txBody>
      </p:sp>
      <p:pic>
        <p:nvPicPr>
          <p:cNvPr id="29698" name="Picture 2" descr="G:\DCIM\102_PANA\P10207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640" y="2987824"/>
            <a:ext cx="6502400" cy="3657600"/>
          </a:xfrm>
          <a:prstGeom prst="rect">
            <a:avLst/>
          </a:prstGeom>
          <a:noFill/>
        </p:spPr>
      </p:pic>
      <p:pic>
        <p:nvPicPr>
          <p:cNvPr id="29700" name="Picture 4" descr="https://yt3.ggpht.com/-kXlTVxKbamI/AAAAAAAAAAI/AAAAAAAAAAA/oxNn18dWZaM/s900-c-k-no/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5064" y="5796136"/>
            <a:ext cx="720080" cy="72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Собаку мне подарил мой папа, он привез Бурана из города</a:t>
            </a:r>
            <a:endParaRPr lang="ru-RU" dirty="0"/>
          </a:p>
        </p:txBody>
      </p:sp>
      <p:pic>
        <p:nvPicPr>
          <p:cNvPr id="30722" name="Picture 2" descr="G:\DCIM\102_PANA\P10207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0808" y="2051720"/>
            <a:ext cx="3657600" cy="650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3917784"/>
          </a:xfrm>
        </p:spPr>
        <p:txBody>
          <a:bodyPr>
            <a:normAutofit/>
          </a:bodyPr>
          <a:lstStyle/>
          <a:p>
            <a:r>
              <a:rPr lang="ru-RU" sz="3600" dirty="0" smtClean="0">
                <a:effectLst/>
              </a:rPr>
              <a:t>Я утром проснулся и увидел маленького белого щенка, которому очень обрадовался и дал ему кличку Буран.</a:t>
            </a:r>
            <a:endParaRPr lang="ru-RU" sz="3600" dirty="0">
              <a:effectLst/>
            </a:endParaRPr>
          </a:p>
        </p:txBody>
      </p:sp>
      <p:pic>
        <p:nvPicPr>
          <p:cNvPr id="31746" name="Picture 2" descr="G:\DCIM\102_PANA\P10207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4984" y="3707904"/>
            <a:ext cx="2808312" cy="4992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Буран очень любит грызть косточку</a:t>
            </a:r>
            <a:endParaRPr lang="ru-RU" dirty="0"/>
          </a:p>
        </p:txBody>
      </p:sp>
      <p:pic>
        <p:nvPicPr>
          <p:cNvPr id="32770" name="Picture 2" descr="G:\DCIM\102_PANA\P10207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6792" y="1979712"/>
            <a:ext cx="3657600" cy="6502400"/>
          </a:xfrm>
          <a:prstGeom prst="rect">
            <a:avLst/>
          </a:prstGeom>
          <a:noFill/>
        </p:spPr>
      </p:pic>
      <p:pic>
        <p:nvPicPr>
          <p:cNvPr id="32772" name="Picture 4" descr="https://therootcauseblog.files.wordpress.com/2014/12/bones-307870_12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4944" y="6156176"/>
            <a:ext cx="1936875" cy="986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3557744"/>
          </a:xfrm>
        </p:spPr>
        <p:txBody>
          <a:bodyPr>
            <a:normAutofit/>
          </a:bodyPr>
          <a:lstStyle/>
          <a:p>
            <a:r>
              <a:rPr lang="ru-RU" b="0" dirty="0" smtClean="0"/>
              <a:t> Встречая меня со школы, он виляет хвостом приветствуя меня своим  </a:t>
            </a:r>
            <a:r>
              <a:rPr lang="ru-RU" b="0" dirty="0" smtClean="0"/>
              <a:t>радостным лаем.</a:t>
            </a:r>
            <a:endParaRPr lang="ru-RU" dirty="0"/>
          </a:p>
        </p:txBody>
      </p:sp>
      <p:pic>
        <p:nvPicPr>
          <p:cNvPr id="33794" name="Picture 2" descr="M:\изображения\фото03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648" y="3707904"/>
            <a:ext cx="6242050" cy="4681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</TotalTime>
  <Words>143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Слайд 1</vt:lpstr>
      <vt:lpstr>Цель: рассказать о своей собаке</vt:lpstr>
      <vt:lpstr>Задача: изучить поведение и привычки своей собаки; </vt:lpstr>
      <vt:lpstr>У меня живет собака, её зовут Буран. Ей сейчас 1 год. Она очень умная и ласковая  </vt:lpstr>
      <vt:lpstr>Буран очень любит играть, особенно с мячиком</vt:lpstr>
      <vt:lpstr>Собаку мне подарил мой папа, он привез Бурана из города</vt:lpstr>
      <vt:lpstr>Я утром проснулся и увидел маленького белого щенка, которому очень обрадовался и дал ему кличку Буран.</vt:lpstr>
      <vt:lpstr>Буран очень любит грызть косточку</vt:lpstr>
      <vt:lpstr> Встречая меня со школы, он виляет хвостом приветствуя меня своим  радостным лаем.</vt:lpstr>
      <vt:lpstr>Вывод: моя собака чувствует себя полноправным членом семьи и является моим верным другом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master</cp:lastModifiedBy>
  <cp:revision>6</cp:revision>
  <dcterms:created xsi:type="dcterms:W3CDTF">2016-04-14T13:08:54Z</dcterms:created>
  <dcterms:modified xsi:type="dcterms:W3CDTF">2016-04-14T14:07:32Z</dcterms:modified>
</cp:coreProperties>
</file>