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5" autoAdjust="0"/>
    <p:restoredTop sz="94667" autoAdjust="0"/>
  </p:normalViewPr>
  <p:slideViewPr>
    <p:cSldViewPr snapToGrid="0">
      <p:cViewPr varScale="1">
        <p:scale>
          <a:sx n="71" d="100"/>
          <a:sy n="71" d="100"/>
        </p:scale>
        <p:origin x="2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16AF9-0875-4E14-BF94-AF9107D6455D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519BC-1689-44C8-967B-B35D01520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89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519BC-1689-44C8-967B-B35D01520E2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911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18" name="chimes.wav"/>
          </p:stSnd>
        </p:sndAc>
      </p:transition>
    </mc:Choice>
    <mc:Fallback xmlns="">
      <p:transition spd="slow">
        <p:fade/>
        <p:sndAc>
          <p:stSnd>
            <p:snd r:embed="rId19" name="chimes.wav"/>
          </p:stSnd>
        </p:sndAc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3123" y="1615857"/>
            <a:ext cx="7766936" cy="347463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Проект на тему: </a:t>
            </a:r>
            <a:r>
              <a:rPr lang="ru-RU" b="1" dirty="0" smtClean="0">
                <a:solidFill>
                  <a:srgbClr val="C00000"/>
                </a:solidFill>
              </a:rPr>
              <a:t>«Рассказ о слове» 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Морозовой Ксении, ученицы 3б класса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59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368" y="235976"/>
            <a:ext cx="4462273" cy="638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74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Что мы можем рассказать о слове     </a:t>
            </a:r>
            <a:r>
              <a:rPr lang="ru-RU" b="1" dirty="0" smtClean="0">
                <a:solidFill>
                  <a:srgbClr val="C00000"/>
                </a:solidFill>
              </a:rPr>
              <a:t>ТРУД?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37476" y="3464358"/>
            <a:ext cx="216700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Труд</a:t>
            </a:r>
            <a:endParaRPr lang="ru-RU" sz="3200" b="1" dirty="0">
              <a:solidFill>
                <a:srgbClr val="C0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444658" y="3921558"/>
            <a:ext cx="1215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/>
          <p:nvPr/>
        </p:nvCxnSpPr>
        <p:spPr>
          <a:xfrm>
            <a:off x="4566528" y="3902768"/>
            <a:ext cx="1202498" cy="4572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792394" y="4359968"/>
            <a:ext cx="18013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664135" y="28308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204135" y="4029675"/>
            <a:ext cx="2161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з</a:t>
            </a:r>
            <a:r>
              <a:rPr lang="ru-RU" dirty="0" smtClean="0"/>
              <a:t>аписываем  ТРУ</a:t>
            </a:r>
            <a:r>
              <a:rPr lang="ru-RU" dirty="0" smtClean="0">
                <a:solidFill>
                  <a:srgbClr val="C00000"/>
                </a:solidFill>
              </a:rPr>
              <a:t>Д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5167777" y="3633458"/>
            <a:ext cx="0" cy="2693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5204135" y="3657414"/>
            <a:ext cx="2392471" cy="3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204135" y="3362267"/>
            <a:ext cx="2389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роизносим ТРУ</a:t>
            </a:r>
            <a:r>
              <a:rPr lang="en-US" dirty="0">
                <a:solidFill>
                  <a:srgbClr val="C00000"/>
                </a:solidFill>
              </a:rPr>
              <a:t>[</a:t>
            </a:r>
            <a:r>
              <a:rPr lang="ru-RU" dirty="0" smtClean="0">
                <a:solidFill>
                  <a:srgbClr val="C00000"/>
                </a:solidFill>
              </a:rPr>
              <a:t>Т</a:t>
            </a:r>
            <a:r>
              <a:rPr lang="en-US" dirty="0" smtClean="0">
                <a:solidFill>
                  <a:srgbClr val="C00000"/>
                </a:solidFill>
              </a:rPr>
              <a:t>]</a:t>
            </a:r>
            <a:endParaRPr lang="ru-RU" dirty="0"/>
          </a:p>
        </p:txBody>
      </p:sp>
      <p:sp>
        <p:nvSpPr>
          <p:cNvPr id="47" name="Объект 46"/>
          <p:cNvSpPr>
            <a:spLocks noGrp="1"/>
          </p:cNvSpPr>
          <p:nvPr>
            <p:ph idx="1"/>
          </p:nvPr>
        </p:nvSpPr>
        <p:spPr>
          <a:xfrm>
            <a:off x="677334" y="5387468"/>
            <a:ext cx="8596668" cy="21033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</a:t>
            </a:r>
            <a:r>
              <a:rPr lang="ru-RU" sz="2800" b="1" dirty="0" smtClean="0">
                <a:solidFill>
                  <a:srgbClr val="C00000"/>
                </a:solidFill>
              </a:rPr>
              <a:t>        </a:t>
            </a: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                         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0874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1. Лексическое значение слова: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1. Целесообразная деятельность человека, направленная на создание с помощью орудий производства материальных и духовных ценностей, необходимых для жизни людей.</a:t>
            </a:r>
          </a:p>
          <a:p>
            <a:r>
              <a:rPr lang="ru-RU" sz="2400" dirty="0" smtClean="0"/>
              <a:t>2. Работа, занятие. </a:t>
            </a:r>
          </a:p>
          <a:p>
            <a:r>
              <a:rPr lang="ru-RU" sz="2400" dirty="0" smtClean="0"/>
              <a:t>3. Усилие, направленное к достижению чего-нибудь.</a:t>
            </a:r>
          </a:p>
          <a:p>
            <a:r>
              <a:rPr lang="ru-RU" sz="2400" dirty="0" smtClean="0"/>
              <a:t>4. Результат деятельности, работы.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828947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2</a:t>
            </a:r>
            <a:r>
              <a:rPr lang="ru-RU" b="1" dirty="0" smtClean="0">
                <a:solidFill>
                  <a:schemeClr val="tx1"/>
                </a:solidFill>
              </a:rPr>
              <a:t>. Однокоренные слова: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Труд, трудность, трудно, трудовой, трудиться, трудный, трудоспособный,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507106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76516"/>
            <a:ext cx="8596668" cy="12050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/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3. Антонимы, синонимы и фразеологизмы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070847"/>
            <a:ext cx="8596668" cy="26881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Синонимы:</a:t>
            </a:r>
            <a:r>
              <a:rPr lang="ru-RU" b="1" dirty="0"/>
              <a:t> </a:t>
            </a:r>
            <a:r>
              <a:rPr lang="ru-RU" sz="2800" dirty="0">
                <a:solidFill>
                  <a:schemeClr val="tx1"/>
                </a:solidFill>
              </a:rPr>
              <a:t>работа, дело.                        </a:t>
            </a:r>
            <a:r>
              <a:rPr lang="ru-RU" dirty="0"/>
              <a:t/>
            </a:r>
            <a:br>
              <a:rPr lang="ru-RU" dirty="0"/>
            </a:br>
            <a:r>
              <a:rPr lang="ru-RU" sz="2800" b="1" dirty="0">
                <a:solidFill>
                  <a:schemeClr val="tx1"/>
                </a:solidFill>
              </a:rPr>
              <a:t>Антонимы:</a:t>
            </a:r>
            <a:r>
              <a:rPr lang="ru-RU" dirty="0"/>
              <a:t> </a:t>
            </a:r>
            <a:r>
              <a:rPr lang="ru-RU" sz="2800" dirty="0">
                <a:solidFill>
                  <a:schemeClr val="tx1"/>
                </a:solidFill>
              </a:rPr>
              <a:t>лень, безделье.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Фразеологизмы: </a:t>
            </a:r>
            <a:r>
              <a:rPr lang="ru-RU" sz="2800" dirty="0" smtClean="0">
                <a:solidFill>
                  <a:schemeClr val="tx1"/>
                </a:solidFill>
              </a:rPr>
              <a:t>сизифов труд (утомительная, лишенная смысла работа), мартышкин труд (бессмысленная работа, в которой никто не нуждается).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                                       </a:t>
            </a:r>
          </a:p>
          <a:p>
            <a:pPr marL="0" indent="0">
              <a:buNone/>
            </a:pPr>
            <a:endParaRPr lang="ru-RU" sz="2800" dirty="0" smtClean="0"/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73408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00" y="678089"/>
            <a:ext cx="4131780" cy="48105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024" y="678089"/>
            <a:ext cx="5190564" cy="481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71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789" y="48434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4. Сочетаемость слова: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долгий, легкий, бессмысленный, тяжелый, физический, умственный (труд)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6921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5.Пословицы. Загадка.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Без труда не вытащишь и рыбку из пруда.</a:t>
            </a:r>
          </a:p>
          <a:p>
            <a:r>
              <a:rPr lang="ru-RU" sz="2800" dirty="0" smtClean="0"/>
              <a:t>Труд человека кормит, а лень портит.</a:t>
            </a:r>
          </a:p>
          <a:p>
            <a:r>
              <a:rPr lang="ru-RU" sz="2800" dirty="0" smtClean="0"/>
              <a:t>Землю красит солнце, а человека труд.</a:t>
            </a:r>
          </a:p>
          <a:p>
            <a:r>
              <a:rPr lang="ru-RU" sz="2800" dirty="0" smtClean="0"/>
              <a:t>Терпение и труд все перетрут.</a:t>
            </a:r>
          </a:p>
          <a:p>
            <a:r>
              <a:rPr lang="ru-RU" sz="2800" dirty="0" smtClean="0"/>
              <a:t> Молодцом тебя зовут, если очень любишь ...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469328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6. Предложения с этим словом.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8817395" cy="388077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Мы уважаем труд людей, которые поддерживают чистоту наших улиц.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138607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168</TotalTime>
  <Words>187</Words>
  <Application>Microsoft Office PowerPoint</Application>
  <PresentationFormat>Широкоэкранный</PresentationFormat>
  <Paragraphs>34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Trebuchet MS</vt:lpstr>
      <vt:lpstr>Wingdings 3</vt:lpstr>
      <vt:lpstr>Грань</vt:lpstr>
      <vt:lpstr>Проект на тему: «Рассказ о слове»  Морозовой Ксении, ученицы 3б класса</vt:lpstr>
      <vt:lpstr>Что мы можем рассказать о слове     ТРУД?</vt:lpstr>
      <vt:lpstr>1. Лексическое значение слова:</vt:lpstr>
      <vt:lpstr>2. Однокоренные слова:</vt:lpstr>
      <vt:lpstr> 3. Антонимы, синонимы и фразеологизмы </vt:lpstr>
      <vt:lpstr>Презентация PowerPoint</vt:lpstr>
      <vt:lpstr>4. Сочетаемость слова:</vt:lpstr>
      <vt:lpstr>5.Пословицы. Загадка. </vt:lpstr>
      <vt:lpstr>6. Предложения с этим словом.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«Рассказ о слове»  Морозовой Ксении, ученицы 3б класса</dc:title>
  <dc:creator>Ekaterina Morozova</dc:creator>
  <cp:lastModifiedBy>Ekaterina Morozova</cp:lastModifiedBy>
  <cp:revision>19</cp:revision>
  <dcterms:created xsi:type="dcterms:W3CDTF">2016-10-17T16:20:21Z</dcterms:created>
  <dcterms:modified xsi:type="dcterms:W3CDTF">2016-10-18T18:51:24Z</dcterms:modified>
</cp:coreProperties>
</file>