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80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044" autoAdjust="0"/>
    <p:restoredTop sz="94660"/>
  </p:normalViewPr>
  <p:slideViewPr>
    <p:cSldViewPr>
      <p:cViewPr varScale="1">
        <p:scale>
          <a:sx n="69" d="100"/>
          <a:sy n="69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октябрь 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884B5-63F2-4274-9AF1-25F5758DA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360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октябрь 13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4719-E818-42C3-87CF-880AE245B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9043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4719-E818-42C3-87CF-880AE245B861}" type="slidenum">
              <a:rPr lang="ru-RU" smtClean="0"/>
              <a:t>2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октябрь 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Верхний колонтитул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05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170B-7435-49F2-8344-C73338781EDC}" type="datetime7">
              <a:rPr lang="ru-RU" smtClean="0"/>
              <a:t>янв-17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C012-1A93-44A5-B564-929049220444}" type="datetime7">
              <a:rPr lang="ru-RU" smtClean="0"/>
              <a:t>янв-17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6579-BDBB-4580-B612-D4CF73ED83E6}" type="datetime7">
              <a:rPr lang="ru-RU" smtClean="0"/>
              <a:t>янв-17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CD3DB-B643-4D0F-A80E-CA6FD07D17EC}" type="datetime7">
              <a:rPr lang="ru-RU" smtClean="0"/>
              <a:t>янв-17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0AB8E-C2AC-4934-9A7D-3590E7B4D913}" type="datetime7">
              <a:rPr lang="ru-RU" smtClean="0"/>
              <a:t>янв-17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6E0B-403F-4553-A56F-3D30D1EC0BC6}" type="datetime7">
              <a:rPr lang="ru-RU" smtClean="0"/>
              <a:t>янв-17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A5D0-CD06-4180-92EA-F6B46AFFB6AB}" type="datetime7">
              <a:rPr lang="ru-RU" smtClean="0"/>
              <a:t>янв-17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08D4-19CD-4E7A-BB1F-7B8A5D3CD880}" type="datetime7">
              <a:rPr lang="ru-RU" smtClean="0"/>
              <a:t>янв-17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7CE1-3939-40FE-855E-B8FC94154BEF}" type="datetime7">
              <a:rPr lang="ru-RU" smtClean="0"/>
              <a:t>янв-17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67BB-D07B-4FF5-9BB7-106222DEC2F2}" type="datetime7">
              <a:rPr lang="ru-RU" smtClean="0"/>
              <a:t>янв-17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AF5F-421F-418E-B793-18AFF4FE8A68}" type="datetime7">
              <a:rPr lang="ru-RU" smtClean="0"/>
              <a:t>янв-17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E49AA4-753D-4FF6-9907-817E9AA6245F}" type="datetime7">
              <a:rPr lang="ru-RU" smtClean="0"/>
              <a:t>янв-17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A432DE-A6C7-4755-80A2-B5A7CB5F9E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6.jpe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2.jpe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6.wdp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5.gif"/><Relationship Id="rId4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microsoft.com/office/2007/relationships/hdphoto" Target="../media/hdphoto10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5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ternazakaz.ru/shop/makeframe/62840/1156/82/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999143" y="2369128"/>
            <a:ext cx="5199167" cy="21343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1746" y="62068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Мамы разные нужны,</a:t>
            </a:r>
          </a:p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апы  разные важны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276871"/>
            <a:ext cx="3557639" cy="41702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7170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2919-B04A-445E-A74A-3FCEDF57EC2E}" type="datetime7">
              <a:rPr lang="ru-RU" smtClean="0"/>
              <a:t>янв-17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432" y="2996854"/>
            <a:ext cx="47051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cs typeface="Times New Roman" pitchFamily="18" charset="0"/>
              </a:rPr>
              <a:t>Любит он готовить плов. </a:t>
            </a:r>
          </a:p>
          <a:p>
            <a:r>
              <a:rPr lang="ru-RU" sz="2800" dirty="0">
                <a:cs typeface="Times New Roman" pitchFamily="18" charset="0"/>
              </a:rPr>
              <a:t>П</a:t>
            </a:r>
            <a:r>
              <a:rPr lang="ru-RU" sz="2800" dirty="0" smtClean="0">
                <a:cs typeface="Times New Roman" pitchFamily="18" charset="0"/>
              </a:rPr>
              <a:t>ироги он печь готов. </a:t>
            </a:r>
          </a:p>
          <a:p>
            <a:r>
              <a:rPr lang="ru-RU" sz="2800" dirty="0">
                <a:cs typeface="Times New Roman" pitchFamily="18" charset="0"/>
              </a:rPr>
              <a:t>О</a:t>
            </a:r>
            <a:r>
              <a:rPr lang="ru-RU" sz="2800" dirty="0" smtClean="0">
                <a:cs typeface="Times New Roman" pitchFamily="18" charset="0"/>
              </a:rPr>
              <a:t>н и рыбу жарит, </a:t>
            </a:r>
          </a:p>
          <a:p>
            <a:r>
              <a:rPr lang="ru-RU" sz="2800" dirty="0" smtClean="0">
                <a:cs typeface="Times New Roman" pitchFamily="18" charset="0"/>
              </a:rPr>
              <a:t>И супы он варит.</a:t>
            </a:r>
          </a:p>
          <a:p>
            <a:endParaRPr lang="ru-RU" dirty="0"/>
          </a:p>
        </p:txBody>
      </p:sp>
      <p:pic>
        <p:nvPicPr>
          <p:cNvPr id="4" name="Picture 2" descr="C:\Users\GULSINA\Pictures\Смешарики\40547451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579" y="188640"/>
            <a:ext cx="259228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ULSINA\Pictures\Картинки из книг\КнигаДорАзб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5445224"/>
            <a:ext cx="769257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GULSINA\Pictures\Картинки из книг\340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2664297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ULSINA\Pictures\Профессии\20000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73097" y="1808821"/>
            <a:ext cx="604866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579" y="4811417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BCBE-5554-4D70-8ED4-C8709B7714CC}" type="datetime7">
              <a:rPr lang="ru-RU" smtClean="0"/>
              <a:t>янв-17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3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470" y="4042079"/>
            <a:ext cx="50856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Читать, писать научит.</a:t>
            </a:r>
          </a:p>
          <a:p>
            <a:r>
              <a:rPr lang="ru-RU" sz="2800" dirty="0" smtClean="0"/>
              <a:t>Про всё вокруг расскажет.</a:t>
            </a:r>
          </a:p>
          <a:p>
            <a:r>
              <a:rPr lang="ru-RU" sz="2800" dirty="0" smtClean="0"/>
              <a:t>Где Африка, где Индия</a:t>
            </a:r>
          </a:p>
          <a:p>
            <a:r>
              <a:rPr lang="ru-RU" sz="2800" dirty="0" smtClean="0"/>
              <a:t>На глобусе покажет.</a:t>
            </a:r>
            <a:endParaRPr lang="ru-RU" sz="2800" dirty="0"/>
          </a:p>
        </p:txBody>
      </p:sp>
      <p:pic>
        <p:nvPicPr>
          <p:cNvPr id="2051" name="Picture 3" descr="C:\Users\GULSINA\Pictures\Картинки из книг\Книга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9120" y="3474149"/>
            <a:ext cx="2517648" cy="316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GULSINA\Pictures\Профессии\2000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225" r="-116"/>
          <a:stretch/>
        </p:blipFill>
        <p:spPr bwMode="auto">
          <a:xfrm rot="5400000">
            <a:off x="4119472" y="1727977"/>
            <a:ext cx="6120680" cy="329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GULSINA\Pictures\Картинки из книг\а000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65"/>
          <a:stretch/>
        </p:blipFill>
        <p:spPr bwMode="auto">
          <a:xfrm>
            <a:off x="467544" y="404664"/>
            <a:ext cx="4361903" cy="265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45" y="5857961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окт-13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5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9952" y="4844002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Всем нужна его работа.</a:t>
            </a:r>
          </a:p>
          <a:p>
            <a:r>
              <a:rPr lang="ru-RU" sz="2800" dirty="0" smtClean="0"/>
              <a:t>Он работы не боится.</a:t>
            </a:r>
          </a:p>
          <a:p>
            <a:r>
              <a:rPr lang="ru-RU" sz="2800" dirty="0"/>
              <a:t>Т</a:t>
            </a:r>
            <a:r>
              <a:rPr lang="ru-RU" sz="2800" dirty="0" smtClean="0"/>
              <a:t>ам,  где он – растут дома.</a:t>
            </a:r>
          </a:p>
          <a:p>
            <a:r>
              <a:rPr lang="ru-RU" sz="2800" dirty="0" smtClean="0"/>
              <a:t>В каске он и рукавицах</a:t>
            </a:r>
            <a:r>
              <a:rPr lang="ru-RU" sz="2400" dirty="0" smtClean="0"/>
              <a:t>.</a:t>
            </a:r>
          </a:p>
        </p:txBody>
      </p:sp>
      <p:pic>
        <p:nvPicPr>
          <p:cNvPr id="5122" name="Picture 2" descr="C:\Users\GULSINA\Pictures\Картинки из книг\56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81504"/>
            <a:ext cx="3492387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ULSINA\Pictures\Здания\J029517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273630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GULSINA\Pictures\Профессии\200007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707934" y="1863226"/>
            <a:ext cx="6095373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6554976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B70F-99E6-4010-ACB5-CD497DCC0202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79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913" y="4297810"/>
            <a:ext cx="456907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Я говорю ей : «Здравствуйте!»</a:t>
            </a:r>
          </a:p>
          <a:p>
            <a:r>
              <a:rPr lang="ru-RU" sz="2400" dirty="0" smtClean="0"/>
              <a:t>Она даёт мне чек,</a:t>
            </a:r>
          </a:p>
          <a:p>
            <a:r>
              <a:rPr lang="ru-RU" sz="2400" dirty="0" smtClean="0"/>
              <a:t>Даёт </a:t>
            </a:r>
            <a:r>
              <a:rPr lang="ru-RU" sz="2800" dirty="0" smtClean="0"/>
              <a:t>пакет</a:t>
            </a:r>
            <a:r>
              <a:rPr lang="ru-RU" sz="2400" dirty="0" smtClean="0"/>
              <a:t> с продуктами.</a:t>
            </a:r>
          </a:p>
          <a:p>
            <a:r>
              <a:rPr lang="ru-RU" sz="2400" dirty="0" smtClean="0"/>
              <a:t>Кто этот человек?</a:t>
            </a:r>
          </a:p>
          <a:p>
            <a:endParaRPr lang="ru-RU" dirty="0"/>
          </a:p>
        </p:txBody>
      </p:sp>
      <p:pic>
        <p:nvPicPr>
          <p:cNvPr id="1026" name="Picture 2" descr="C:\Users\GULSINA\Pictures\Картинки из книг\32,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283970" y="1700805"/>
            <a:ext cx="5472608" cy="302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GULSINA\Pictures\Профессии\2000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962333" y="1756668"/>
            <a:ext cx="6048673" cy="309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13" y="6326778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C14E-834E-40F2-AF76-AFAB961650A4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5</a:t>
            </a:fld>
            <a:endParaRPr lang="ru-RU"/>
          </a:p>
        </p:txBody>
      </p:sp>
      <p:pic>
        <p:nvPicPr>
          <p:cNvPr id="3" name="Picture 2" descr="http://www.cityspb.ru/f/a0/ru/auto/201203/14101449.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13" y="116632"/>
            <a:ext cx="4686300" cy="383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50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618" y="1700808"/>
            <a:ext cx="532859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Кран шумит? Труба течёт?</a:t>
            </a:r>
          </a:p>
          <a:p>
            <a:r>
              <a:rPr lang="ru-RU" sz="2800" dirty="0" smtClean="0"/>
              <a:t>Кто на помощь к нам придёт?</a:t>
            </a:r>
          </a:p>
          <a:p>
            <a:r>
              <a:rPr lang="ru-RU" sz="2800" dirty="0" smtClean="0"/>
              <a:t>Ох, важна его работа:</a:t>
            </a:r>
          </a:p>
          <a:p>
            <a:r>
              <a:rPr lang="ru-RU" sz="2800" dirty="0" smtClean="0"/>
              <a:t>Он спасает от потопа!</a:t>
            </a:r>
          </a:p>
          <a:p>
            <a:endParaRPr lang="ru-RU" sz="2400" dirty="0" smtClean="0"/>
          </a:p>
        </p:txBody>
      </p:sp>
      <p:pic>
        <p:nvPicPr>
          <p:cNvPr id="3074" name="Picture 2" descr="C:\Users\GULSINA\Pictures\imgpreviewCAA004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468" y="404664"/>
            <a:ext cx="2781583" cy="546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GULSINA\Pictures\Профессии\о0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35074" y="1520788"/>
            <a:ext cx="6336704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085184"/>
            <a:ext cx="1826971" cy="111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86022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2564-68CD-410E-9E40-A132993AC05D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7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07550" y="2413047"/>
            <a:ext cx="46887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Звоним и вызываем.</a:t>
            </a:r>
          </a:p>
          <a:p>
            <a:r>
              <a:rPr lang="ru-RU" sz="2800" dirty="0" smtClean="0"/>
              <a:t>Он быстро приезжает.</a:t>
            </a:r>
          </a:p>
          <a:p>
            <a:r>
              <a:rPr lang="ru-RU" sz="2800" dirty="0" smtClean="0"/>
              <a:t>В халате белом, добрый.</a:t>
            </a:r>
          </a:p>
          <a:p>
            <a:r>
              <a:rPr lang="ru-RU" sz="2800" dirty="0" smtClean="0"/>
              <a:t>Он всех детей спасает</a:t>
            </a:r>
            <a:r>
              <a:rPr lang="ru-RU" dirty="0" smtClean="0"/>
              <a:t>.</a:t>
            </a:r>
          </a:p>
        </p:txBody>
      </p:sp>
      <p:pic>
        <p:nvPicPr>
          <p:cNvPr id="7171" name="Picture 3" descr="C:\Users\GULSINA\Pictures\Картинки из книг\КнигаДорАзб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548680"/>
            <a:ext cx="1981074" cy="257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GULSINA\Pictures\Картинки из книг\Стр3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6927" y="4319416"/>
            <a:ext cx="2678329" cy="232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GULSINA\Pictures\Картинки из книг\Уроки светофорика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908720"/>
            <a:ext cx="230425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341"/>
          <a:stretch/>
        </p:blipFill>
        <p:spPr>
          <a:xfrm rot="5400000">
            <a:off x="-1519066" y="2194045"/>
            <a:ext cx="6404957" cy="2448273"/>
          </a:xfrm>
          <a:prstGeom prst="rect">
            <a:avLst/>
          </a:prstGeom>
        </p:spPr>
      </p:pic>
      <p:pic>
        <p:nvPicPr>
          <p:cNvPr id="1032" name="Picture 8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138441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C7DD-12EC-420F-8297-CFA1959BDEAA}" type="datetime7">
              <a:rPr lang="ru-RU" smtClean="0"/>
              <a:t>янв-17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07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54153" y="1847896"/>
            <a:ext cx="48682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Словно бабочка легка, 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 воздухе её рука.</a:t>
            </a:r>
          </a:p>
          <a:p>
            <a:r>
              <a:rPr lang="ru-RU" sz="2800" dirty="0" smtClean="0"/>
              <a:t>Как волчок, она кружится </a:t>
            </a:r>
          </a:p>
          <a:p>
            <a:r>
              <a:rPr lang="ru-RU" sz="2800" dirty="0" smtClean="0"/>
              <a:t>И взлетает, словно птица!</a:t>
            </a:r>
            <a:endParaRPr lang="ru-RU" sz="2800" dirty="0"/>
          </a:p>
        </p:txBody>
      </p:sp>
      <p:pic>
        <p:nvPicPr>
          <p:cNvPr id="3077" name="Picture 5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3C4-9C6F-428F-A312-D8DEC769F5A5}" type="datetime7">
              <a:rPr lang="ru-RU" smtClean="0"/>
              <a:t>янв-17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pic>
        <p:nvPicPr>
          <p:cNvPr id="1026" name="Picture 2" descr="Dbal082. фото балет, постеры балет, балет в картинках, постеры Балет, плакат Балет">
            <a:hlinkClick r:id="rId3" tooltip="Постер Dbal08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886" y="908720"/>
            <a:ext cx="313701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129062" y="1664804"/>
            <a:ext cx="6192688" cy="3168352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01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564904"/>
            <a:ext cx="49652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Молодцы!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109" y="392088"/>
            <a:ext cx="11620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109" y="4943078"/>
            <a:ext cx="18288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6554" y="4581128"/>
            <a:ext cx="18002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658788"/>
            <a:ext cx="18288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 descr="C:\Program Files\Microsoft Office\MEDIA\OFFICE14\Lines\BD21313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797855"/>
            <a:ext cx="46863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BC83-A831-4E2A-BC1D-126A6F2F2485}" type="datetime7">
              <a:rPr lang="ru-RU" smtClean="0"/>
              <a:t>янв-17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32DE-A6C7-4755-80A2-B5A7CB5F9E7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8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820</TotalTime>
  <Words>208</Words>
  <Application>Microsoft Office PowerPoint</Application>
  <PresentationFormat>Экран (4:3)</PresentationFormat>
  <Paragraphs>61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GULSINA</dc:creator>
  <cp:lastModifiedBy>Гульсина</cp:lastModifiedBy>
  <cp:revision>75</cp:revision>
  <dcterms:created xsi:type="dcterms:W3CDTF">2013-10-26T11:21:18Z</dcterms:created>
  <dcterms:modified xsi:type="dcterms:W3CDTF">2017-01-13T17:53:19Z</dcterms:modified>
</cp:coreProperties>
</file>