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277" r:id="rId2"/>
    <p:sldId id="263" r:id="rId3"/>
    <p:sldId id="264" r:id="rId4"/>
    <p:sldId id="266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044" autoAdjust="0"/>
    <p:restoredTop sz="94660"/>
  </p:normalViewPr>
  <p:slideViewPr>
    <p:cSldViewPr>
      <p:cViewPr varScale="1">
        <p:scale>
          <a:sx n="69" d="100"/>
          <a:sy n="69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884B5-63F2-4274-9AF1-25F5758DA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360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4719-E818-42C3-87CF-880AE245B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9043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7894719-E818-42C3-87CF-880AE245B86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8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170B-7435-49F2-8344-C73338781EDC}" type="datetime7">
              <a:rPr lang="ru-RU" smtClean="0"/>
              <a:t>янв-17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C012-1A93-44A5-B564-929049220444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6579-BDBB-4580-B612-D4CF73ED83E6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CD3DB-B643-4D0F-A80E-CA6FD07D17EC}" type="datetime7">
              <a:rPr lang="ru-RU" smtClean="0"/>
              <a:t>янв-17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AB8E-C2AC-4934-9A7D-3590E7B4D913}" type="datetime7">
              <a:rPr lang="ru-RU" smtClean="0"/>
              <a:t>янв-17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E0B-403F-4553-A56F-3D30D1EC0BC6}" type="datetime7">
              <a:rPr lang="ru-RU" smtClean="0"/>
              <a:t>янв-17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A5D0-CD06-4180-92EA-F6B46AFFB6AB}" type="datetime7">
              <a:rPr lang="ru-RU" smtClean="0"/>
              <a:t>янв-17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08D4-19CD-4E7A-BB1F-7B8A5D3CD880}" type="datetime7">
              <a:rPr lang="ru-RU" smtClean="0"/>
              <a:t>янв-17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7CE1-3939-40FE-855E-B8FC94154BEF}" type="datetime7">
              <a:rPr lang="ru-RU" smtClean="0"/>
              <a:t>янв-17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67BB-D07B-4FF5-9BB7-106222DEC2F2}" type="datetime7">
              <a:rPr lang="ru-RU" smtClean="0"/>
              <a:t>янв-17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AF5F-421F-418E-B793-18AFF4FE8A68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E49AA4-753D-4FF6-9907-817E9AA6245F}" type="datetime7">
              <a:rPr lang="ru-RU" smtClean="0"/>
              <a:t>янв-17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microsoft.com/office/2007/relationships/hdphoto" Target="../media/hdphoto5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teshka.ru/wp-content/uploads/2012/11/33.jpg" TargetMode="External"/><Relationship Id="rId3" Type="http://schemas.openxmlformats.org/officeDocument/2006/relationships/image" Target="../media/image10.jpeg"/><Relationship Id="rId7" Type="http://schemas.microsoft.com/office/2007/relationships/hdphoto" Target="../media/hdphoto6.wdp"/><Relationship Id="rId2" Type="http://schemas.openxmlformats.org/officeDocument/2006/relationships/hyperlink" Target="http://steshka.ru/wp-content/uploads/2012/11/11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6.gif"/><Relationship Id="rId4" Type="http://schemas.openxmlformats.org/officeDocument/2006/relationships/image" Target="../media/image11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microsoft.com/office/2007/relationships/hdphoto" Target="../media/hdphoto7.wdp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1.png"/><Relationship Id="rId7" Type="http://schemas.openxmlformats.org/officeDocument/2006/relationships/image" Target="../media/image23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22.jpeg"/><Relationship Id="rId4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76672"/>
            <a:ext cx="470757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Его боится озорник.</a:t>
            </a:r>
          </a:p>
          <a:p>
            <a:r>
              <a:rPr lang="ru-RU" sz="2800" dirty="0" smtClean="0"/>
              <a:t>Следит он за порядком.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 если вдруг придёт беда, </a:t>
            </a:r>
          </a:p>
          <a:p>
            <a:r>
              <a:rPr lang="ru-RU" sz="2800" dirty="0" smtClean="0"/>
              <a:t>Всегда он будет рядом.</a:t>
            </a:r>
          </a:p>
          <a:p>
            <a:endParaRPr lang="ru-RU" sz="2800" dirty="0"/>
          </a:p>
        </p:txBody>
      </p:sp>
      <p:pic>
        <p:nvPicPr>
          <p:cNvPr id="4098" name="Picture 2" descr="C:\Users\GULSINA\Pictures\Картинки из книг\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801" y="2492896"/>
            <a:ext cx="3491183" cy="350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GULSINA\Pictures\Картинки из книг\Рисунок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772816"/>
            <a:ext cx="280831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263872" y="1764893"/>
            <a:ext cx="6552729" cy="2992522"/>
          </a:xfrm>
          <a:prstGeom prst="rect">
            <a:avLst/>
          </a:prstGeom>
        </p:spPr>
      </p:pic>
      <p:pic>
        <p:nvPicPr>
          <p:cNvPr id="6146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97" y="2311921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AF53-4F51-4C8E-A3C3-F71AB96141C7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6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94931"/>
            <a:ext cx="510197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«Птичка вылетит! Смотри!» –</a:t>
            </a:r>
          </a:p>
          <a:p>
            <a:r>
              <a:rPr lang="ru-RU" sz="2800" dirty="0" smtClean="0"/>
              <a:t>Он командует ребятам.</a:t>
            </a:r>
          </a:p>
          <a:p>
            <a:r>
              <a:rPr lang="ru-RU" sz="2800" dirty="0" smtClean="0"/>
              <a:t>Он всегда приходит к нам </a:t>
            </a:r>
          </a:p>
          <a:p>
            <a:r>
              <a:rPr lang="ru-RU" sz="2800" dirty="0" smtClean="0"/>
              <a:t>Со своим фотоаппаратом.</a:t>
            </a:r>
            <a:endParaRPr lang="ru-RU" sz="2800" dirty="0"/>
          </a:p>
        </p:txBody>
      </p:sp>
      <p:pic>
        <p:nvPicPr>
          <p:cNvPr id="7171" name="Picture 3" descr="C:\Users\GULSINA\Pictures\Профессии\200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959933" y="1592795"/>
            <a:ext cx="619268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48024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A48E-346B-4EE0-A18D-E0A954FEB6B8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4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0148" y="2610017"/>
            <a:ext cx="4927759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Краски. Кисточки .Мольберт.</a:t>
            </a:r>
          </a:p>
          <a:p>
            <a:r>
              <a:rPr lang="ru-RU" sz="2800" dirty="0" smtClean="0"/>
              <a:t>Он рисует ваш портрет.</a:t>
            </a:r>
          </a:p>
          <a:p>
            <a:r>
              <a:rPr lang="ru-RU" sz="2800" dirty="0" smtClean="0"/>
              <a:t>Нарисует он картину.</a:t>
            </a:r>
          </a:p>
          <a:p>
            <a:r>
              <a:rPr lang="ru-RU" sz="2800" dirty="0" smtClean="0"/>
              <a:t>Таню, Ванечку, Марину…</a:t>
            </a:r>
          </a:p>
          <a:p>
            <a:endParaRPr lang="ru-RU" sz="2400" dirty="0"/>
          </a:p>
        </p:txBody>
      </p:sp>
      <p:pic>
        <p:nvPicPr>
          <p:cNvPr id="4098" name="Picture 2" descr="C:\Users\GULSINA\Pictures\Смешарики\000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907"/>
          <a:stretch/>
        </p:blipFill>
        <p:spPr bwMode="auto">
          <a:xfrm>
            <a:off x="539552" y="908720"/>
            <a:ext cx="345638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GULSINA\Pictures\Профессии\2000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885438" y="1676715"/>
            <a:ext cx="6297445" cy="346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95939" y="4373736"/>
            <a:ext cx="4608510" cy="35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BE50-D6E4-4D65-A5C9-C730117FECC1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9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112 300x210 Одежда картинки для детей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356991"/>
            <a:ext cx="14287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112 300x210 Одежда картинки для детей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189" y="980728"/>
            <a:ext cx="14287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1" y="499404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Нитки, иголки, красивая ткань…</a:t>
            </a:r>
          </a:p>
          <a:p>
            <a:r>
              <a:rPr lang="ru-RU" sz="2400" dirty="0" smtClean="0"/>
              <a:t>Словно в машине, нажму на педаль.</a:t>
            </a:r>
          </a:p>
          <a:p>
            <a:r>
              <a:rPr lang="ru-RU" sz="2400" dirty="0" smtClean="0"/>
              <a:t>Всех я одену, всех наряжу!</a:t>
            </a:r>
          </a:p>
          <a:p>
            <a:r>
              <a:rPr lang="ru-RU" sz="2400" dirty="0" smtClean="0"/>
              <a:t>Кем я работаю? Нет, не скажу!</a:t>
            </a:r>
            <a:endParaRPr lang="ru-RU" sz="2400" dirty="0"/>
          </a:p>
        </p:txBody>
      </p:sp>
      <p:pic>
        <p:nvPicPr>
          <p:cNvPr id="13314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315286"/>
            <a:ext cx="5328592" cy="20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BDB7E-D7B9-4371-AF3A-1BBD4D624C34}" type="datetime7">
              <a:rPr lang="ru-RU" smtClean="0"/>
              <a:t>янв-17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404663" y="1916830"/>
            <a:ext cx="6192687" cy="2880321"/>
          </a:xfrm>
          <a:prstGeom prst="rect">
            <a:avLst/>
          </a:prstGeo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4</a:t>
            </a:fld>
            <a:endParaRPr lang="ru-RU"/>
          </a:p>
        </p:txBody>
      </p:sp>
      <p:pic>
        <p:nvPicPr>
          <p:cNvPr id="2052" name="Picture 4" descr="33 300x212 Одежда картинки для детей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852937"/>
            <a:ext cx="44644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43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0796" y="705059"/>
            <a:ext cx="47766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Тили-тили-тили-бом!</a:t>
            </a:r>
          </a:p>
          <a:p>
            <a:r>
              <a:rPr lang="ru-RU" sz="2800" dirty="0" smtClean="0"/>
              <a:t>Загорелся кошкин дом!</a:t>
            </a:r>
          </a:p>
          <a:p>
            <a:r>
              <a:rPr lang="ru-RU" sz="2800" dirty="0" smtClean="0"/>
              <a:t>Не бросит кошку он в беде:</a:t>
            </a:r>
          </a:p>
          <a:p>
            <a:r>
              <a:rPr lang="ru-RU" sz="2800" dirty="0" smtClean="0"/>
              <a:t>Утопит он огонь в воде.</a:t>
            </a:r>
          </a:p>
        </p:txBody>
      </p:sp>
      <p:pic>
        <p:nvPicPr>
          <p:cNvPr id="14338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92" y="2509746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GULSINA\Pictures\Картинки из книг\25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34971"/>
            <a:ext cx="3396258" cy="611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098745" y="118175"/>
            <a:ext cx="3926944" cy="6552728"/>
          </a:xfrm>
          <a:prstGeom prst="rect">
            <a:avLst/>
          </a:prstGeo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7BDA-295B-46A2-BD01-9EEF77614431}" type="datetime7">
              <a:rPr lang="ru-RU" smtClean="0"/>
              <a:t>янв-17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5</a:t>
            </a:fld>
            <a:endParaRPr lang="ru-RU"/>
          </a:p>
        </p:txBody>
      </p:sp>
      <p:pic>
        <p:nvPicPr>
          <p:cNvPr id="1026" name="Picture 2" descr="C:\Users\GULSINA\Pictures\Картинки из книг\5010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96" y="3069731"/>
            <a:ext cx="416509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4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ooksiti.net.ru/books/7202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352" y="908721"/>
            <a:ext cx="259228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594" y="4385903"/>
            <a:ext cx="60857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толстой сумкой на ремне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риходит он к тебе, ко мне.</a:t>
            </a:r>
          </a:p>
          <a:p>
            <a:r>
              <a:rPr lang="ru-RU" sz="2800" dirty="0" smtClean="0"/>
              <a:t>Он письма в каждый дом приносит,</a:t>
            </a:r>
          </a:p>
          <a:p>
            <a:r>
              <a:rPr lang="ru-RU" sz="2800" dirty="0" smtClean="0"/>
              <a:t>Газеты и журналы носит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6237312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GULSINA\Pictures\49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5764"/>
            <a:ext cx="3600399" cy="407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6352" y="332656"/>
            <a:ext cx="2741580" cy="6336704"/>
          </a:xfrm>
          <a:prstGeom prst="rect">
            <a:avLst/>
          </a:prstGeo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9E147-B7C3-4EFC-9F56-9BAFF8302D1F}" type="datetime7">
              <a:rPr lang="ru-RU" smtClean="0"/>
              <a:t>янв-17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5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340" y="332656"/>
            <a:ext cx="59406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 видим его в каждом дворе.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н  рано встаёт, встаёт на заре.</a:t>
            </a:r>
          </a:p>
          <a:p>
            <a:r>
              <a:rPr lang="ru-RU" sz="2800" dirty="0" smtClean="0"/>
              <a:t>Он чисто-пречисто двор подметёт,</a:t>
            </a:r>
          </a:p>
          <a:p>
            <a:r>
              <a:rPr lang="ru-RU" sz="2800" dirty="0" smtClean="0"/>
              <a:t>А летом, в жару, клумбы польёт.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45" y="200889"/>
            <a:ext cx="195262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GULSINA\Pictures\Картинки из книг\В транспорте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070" y="2288090"/>
            <a:ext cx="2187572" cy="433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V="1">
            <a:off x="-1435507" y="1974216"/>
            <a:ext cx="6426973" cy="2880320"/>
          </a:xfrm>
          <a:prstGeom prst="rect">
            <a:avLst/>
          </a:prstGeom>
        </p:spPr>
      </p:pic>
      <p:pic>
        <p:nvPicPr>
          <p:cNvPr id="2050" name="Picture 2" descr="C:\Users\GULSINA\Pictures\Картинки из книг\а2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4179" y="2996952"/>
            <a:ext cx="4460818" cy="343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288090"/>
            <a:ext cx="5328592" cy="20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442A6-079B-4B83-A45A-A983D87DC7B6}" type="datetime7">
              <a:rPr lang="ru-RU" smtClean="0"/>
              <a:t>янв-17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1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820</TotalTime>
  <Words>206</Words>
  <Application>Microsoft Office PowerPoint</Application>
  <PresentationFormat>Экран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GULSINA</dc:creator>
  <cp:lastModifiedBy>Гульсина</cp:lastModifiedBy>
  <cp:revision>78</cp:revision>
  <dcterms:created xsi:type="dcterms:W3CDTF">2013-10-26T11:21:18Z</dcterms:created>
  <dcterms:modified xsi:type="dcterms:W3CDTF">2017-01-13T17:57:24Z</dcterms:modified>
</cp:coreProperties>
</file>