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DA6EE2-45D4-4EF8-9044-B5B37C621619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00EB0A-F92C-4827-91AD-6205692CC6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320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0EB0A-F92C-4827-91AD-6205692CC66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970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836712"/>
            <a:ext cx="7920880" cy="2088232"/>
          </a:xfrm>
        </p:spPr>
        <p:txBody>
          <a:bodyPr>
            <a:noAutofit/>
          </a:bodyPr>
          <a:lstStyle/>
          <a:p>
            <a:pPr algn="ctr"/>
            <a:r>
              <a:rPr lang="en-US" sz="7700" dirty="0" smtClean="0">
                <a:solidFill>
                  <a:srgbClr val="00B050"/>
                </a:solidFill>
                <a:latin typeface="Berlin Sans FB Demi" pitchFamily="34" charset="0"/>
              </a:rPr>
              <a:t>Riddles in English</a:t>
            </a:r>
            <a:endParaRPr lang="ru-RU" sz="77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068960"/>
            <a:ext cx="7406640" cy="288032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presentation of a group of students</a:t>
            </a: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Grade 6</a:t>
            </a: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School 14</a:t>
            </a: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Angarsk</a:t>
            </a: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2866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>
            <a:spLocks noGrp="1"/>
          </p:cNvSpPr>
          <p:nvPr>
            <p:ph type="ctrTitle"/>
          </p:nvPr>
        </p:nvSpPr>
        <p:spPr>
          <a:xfrm>
            <a:off x="1475656" y="548680"/>
            <a:ext cx="7175351" cy="2736304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rgbClr val="00B050"/>
                </a:solidFill>
              </a:rPr>
              <a:t>What is in the middle of Paris?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6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03648" y="4365104"/>
            <a:ext cx="7406640" cy="17526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chemeClr val="accent5">
                    <a:lumMod val="50000"/>
                  </a:schemeClr>
                </a:solidFill>
              </a:rPr>
              <a:t>          </a:t>
            </a:r>
            <a:r>
              <a:rPr lang="en-US" sz="4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letter “R”</a:t>
            </a:r>
            <a:endParaRPr lang="ru-RU" sz="4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9877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475656" y="1196752"/>
            <a:ext cx="7175351" cy="3384376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rgbClr val="00B050"/>
                </a:solidFill>
              </a:rPr>
              <a:t>What is found over your head but under your hat ?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03648" y="4797152"/>
            <a:ext cx="7406640" cy="17526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00B050"/>
                </a:solidFill>
              </a:rPr>
              <a:t>          </a:t>
            </a:r>
            <a:r>
              <a:rPr lang="en-US" sz="4400" dirty="0" smtClean="0">
                <a:solidFill>
                  <a:srgbClr val="00B050"/>
                </a:solidFill>
              </a:rPr>
              <a:t>     </a:t>
            </a:r>
            <a:r>
              <a:rPr lang="en-US" sz="4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</a:t>
            </a:r>
            <a:r>
              <a:rPr lang="en-US" sz="4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Hair</a:t>
            </a:r>
            <a:endParaRPr lang="ru-RU" sz="4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3940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259632" y="764704"/>
            <a:ext cx="7463383" cy="288032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rgbClr val="00B050"/>
                </a:solidFill>
              </a:rPr>
              <a:t>What has legs </a:t>
            </a:r>
            <a:r>
              <a:rPr lang="en-US" sz="6600" b="1" dirty="0" smtClean="0">
                <a:solidFill>
                  <a:srgbClr val="00B050"/>
                </a:solidFill>
              </a:rPr>
              <a:t>but cannot walk ?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195736" y="4437112"/>
            <a:ext cx="5637010" cy="882119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00B050"/>
                </a:solidFill>
              </a:rPr>
              <a:t>    </a:t>
            </a:r>
            <a:r>
              <a:rPr lang="en-US" sz="4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Tables and chairs</a:t>
            </a:r>
            <a:endParaRPr lang="ru-RU" sz="4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7734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619672" y="1124744"/>
            <a:ext cx="7175351" cy="2952328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B050"/>
                </a:solidFill>
              </a:rPr>
              <a:t>What has teeth but cannot eat ?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979712" y="4869160"/>
            <a:ext cx="5637010" cy="882119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hair brush</a:t>
            </a:r>
            <a:endParaRPr lang="ru-RU" sz="4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30788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87624" y="764704"/>
            <a:ext cx="7848872" cy="3168352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00B050"/>
                </a:solidFill>
              </a:rPr>
              <a:t>What has </a:t>
            </a:r>
            <a:r>
              <a:rPr lang="en-US" sz="6000" b="1" dirty="0" smtClean="0">
                <a:solidFill>
                  <a:srgbClr val="00B050"/>
                </a:solidFill>
              </a:rPr>
              <a:t>a neck </a:t>
            </a:r>
            <a:r>
              <a:rPr lang="en-US" sz="6000" b="1" dirty="0" smtClean="0">
                <a:solidFill>
                  <a:srgbClr val="00B050"/>
                </a:solidFill>
              </a:rPr>
              <a:t>but </a:t>
            </a:r>
            <a:r>
              <a:rPr lang="en-US" sz="6000" b="1" dirty="0" smtClean="0">
                <a:solidFill>
                  <a:srgbClr val="00B050"/>
                </a:solidFill>
              </a:rPr>
              <a:t>is made </a:t>
            </a:r>
            <a:r>
              <a:rPr lang="en-US" sz="6000" b="1" dirty="0" smtClean="0">
                <a:solidFill>
                  <a:srgbClr val="00B050"/>
                </a:solidFill>
              </a:rPr>
              <a:t>by light ? </a:t>
            </a:r>
            <a:endParaRPr lang="ru-RU" sz="6000" b="1" dirty="0">
              <a:solidFill>
                <a:srgbClr val="00B050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051720" y="4941168"/>
            <a:ext cx="5637010" cy="882119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00B050"/>
                </a:solidFill>
              </a:rPr>
              <a:t>       </a:t>
            </a:r>
            <a:r>
              <a:rPr lang="en-US" sz="4400" b="1" dirty="0" smtClean="0">
                <a:solidFill>
                  <a:schemeClr val="accent5">
                    <a:lumMod val="50000"/>
                  </a:schemeClr>
                </a:solidFill>
              </a:rPr>
              <a:t>An umbrella</a:t>
            </a:r>
            <a:endParaRPr lang="ru-RU" sz="44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04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259632" y="260648"/>
            <a:ext cx="7776864" cy="4752528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00B050"/>
                </a:solidFill>
              </a:rPr>
              <a:t>What lives in </a:t>
            </a:r>
            <a:r>
              <a:rPr lang="en-US" sz="6000" b="1" dirty="0" smtClean="0">
                <a:solidFill>
                  <a:srgbClr val="00B050"/>
                </a:solidFill>
              </a:rPr>
              <a:t>winter</a:t>
            </a:r>
            <a:r>
              <a:rPr lang="ru-RU" sz="6000" b="1" dirty="0" smtClean="0">
                <a:solidFill>
                  <a:srgbClr val="00B050"/>
                </a:solidFill>
              </a:rPr>
              <a:t>, </a:t>
            </a:r>
            <a:r>
              <a:rPr lang="en-US" sz="6000" b="1" dirty="0" smtClean="0">
                <a:solidFill>
                  <a:srgbClr val="00B050"/>
                </a:solidFill>
              </a:rPr>
              <a:t>dies in </a:t>
            </a:r>
            <a:r>
              <a:rPr lang="en-US" sz="6000" b="1" dirty="0" smtClean="0">
                <a:solidFill>
                  <a:srgbClr val="00B050"/>
                </a:solidFill>
              </a:rPr>
              <a:t>summer</a:t>
            </a:r>
            <a:r>
              <a:rPr lang="ru-RU" sz="6000" b="1" dirty="0" smtClean="0">
                <a:solidFill>
                  <a:srgbClr val="00B050"/>
                </a:solidFill>
              </a:rPr>
              <a:t>, </a:t>
            </a:r>
            <a:r>
              <a:rPr lang="en-US" sz="6000" b="1" dirty="0" smtClean="0">
                <a:solidFill>
                  <a:srgbClr val="00B050"/>
                </a:solidFill>
              </a:rPr>
              <a:t>and grows with its root </a:t>
            </a:r>
            <a:r>
              <a:rPr lang="en-US" sz="6000" b="1" dirty="0" smtClean="0">
                <a:solidFill>
                  <a:srgbClr val="00B050"/>
                </a:solidFill>
              </a:rPr>
              <a:t>upward </a:t>
            </a:r>
            <a:r>
              <a:rPr lang="en-US" sz="6000" b="1" dirty="0" smtClean="0">
                <a:solidFill>
                  <a:srgbClr val="00B050"/>
                </a:solidFill>
              </a:rPr>
              <a:t>?</a:t>
            </a:r>
            <a:endParaRPr lang="ru-RU" sz="6000" b="1" dirty="0">
              <a:solidFill>
                <a:srgbClr val="00B050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267744" y="5589240"/>
            <a:ext cx="5637010" cy="882119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00B050"/>
                </a:solidFill>
              </a:rPr>
              <a:t>          </a:t>
            </a:r>
            <a:r>
              <a:rPr lang="en-US" sz="4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icicle</a:t>
            </a:r>
            <a:endParaRPr lang="ru-RU" sz="4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0184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547664" y="1484784"/>
            <a:ext cx="7175351" cy="3528392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00B050"/>
                </a:solidFill>
              </a:rPr>
              <a:t>What </a:t>
            </a:r>
            <a:r>
              <a:rPr lang="en-US" sz="6000" b="1" dirty="0">
                <a:solidFill>
                  <a:srgbClr val="00B050"/>
                </a:solidFill>
              </a:rPr>
              <a:t>is </a:t>
            </a:r>
            <a:r>
              <a:rPr lang="en-US" sz="6000" b="1" dirty="0" smtClean="0">
                <a:solidFill>
                  <a:srgbClr val="00B050"/>
                </a:solidFill>
              </a:rPr>
              <a:t>green </a:t>
            </a:r>
            <a:r>
              <a:rPr lang="en-US" sz="6000" b="1" dirty="0">
                <a:solidFill>
                  <a:srgbClr val="00B050"/>
                </a:solidFill>
              </a:rPr>
              <a:t>and long with many teeth </a:t>
            </a:r>
            <a:r>
              <a:rPr lang="en-US" sz="6000" b="1" dirty="0" smtClean="0">
                <a:solidFill>
                  <a:srgbClr val="00B050"/>
                </a:solidFill>
              </a:rPr>
              <a:t>and a beautiful </a:t>
            </a:r>
            <a:r>
              <a:rPr lang="en-US" sz="6000" b="1" dirty="0">
                <a:solidFill>
                  <a:srgbClr val="00B050"/>
                </a:solidFill>
              </a:rPr>
              <a:t>smile?</a:t>
            </a:r>
            <a:endParaRPr lang="ru-RU" sz="6000" b="1" dirty="0">
              <a:solidFill>
                <a:srgbClr val="00B050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195736" y="5373216"/>
            <a:ext cx="5637010" cy="882119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en-US" sz="4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Crocodile</a:t>
            </a:r>
            <a:r>
              <a:rPr lang="en-US" sz="44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ru-RU" sz="44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597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en-US" sz="6000" b="1" dirty="0">
                <a:solidFill>
                  <a:schemeClr val="accent5">
                    <a:lumMod val="50000"/>
                  </a:schemeClr>
                </a:solidFill>
              </a:rPr>
              <a:t>Thank you!</a:t>
            </a:r>
            <a:endParaRPr lang="ru-RU" sz="6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06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105</TotalTime>
  <Words>117</Words>
  <Application>Microsoft Office PowerPoint</Application>
  <PresentationFormat>Экран (4:3)</PresentationFormat>
  <Paragraphs>22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Riddles in English</vt:lpstr>
      <vt:lpstr>What is in the middle of Paris?</vt:lpstr>
      <vt:lpstr>What is found over your head but under your hat ?</vt:lpstr>
      <vt:lpstr>What has legs but cannot walk ?</vt:lpstr>
      <vt:lpstr>What has teeth but cannot eat ?</vt:lpstr>
      <vt:lpstr>What has a neck but is made by light ? </vt:lpstr>
      <vt:lpstr>What lives in winter, dies in summer, and grows with its root upward ?</vt:lpstr>
      <vt:lpstr>What is green and long with many teeth and a beautiful smile?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111</dc:creator>
  <cp:lastModifiedBy>Сергей</cp:lastModifiedBy>
  <cp:revision>10</cp:revision>
  <dcterms:created xsi:type="dcterms:W3CDTF">2016-04-19T11:53:49Z</dcterms:created>
  <dcterms:modified xsi:type="dcterms:W3CDTF">2017-01-13T12:14:04Z</dcterms:modified>
</cp:coreProperties>
</file>