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F17FF-058B-4520-A224-C90DE087912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D0085-36C2-41BC-A399-A708BC03E0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200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D0085-36C2-41BC-A399-A708BC03E0A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288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" TargetMode="External"/><Relationship Id="rId2" Type="http://schemas.openxmlformats.org/officeDocument/2006/relationships/hyperlink" Target="http://www.5chet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2907755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Quiz</a:t>
            </a:r>
            <a:r>
              <a:rPr lang="en-US" sz="6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“English-speaking countries”</a:t>
            </a:r>
            <a:br>
              <a:rPr lang="en-US" sz="6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429000"/>
            <a:ext cx="7776864" cy="2880320"/>
          </a:xfrm>
        </p:spPr>
        <p:txBody>
          <a:bodyPr>
            <a:normAutofit/>
          </a:bodyPr>
          <a:lstStyle/>
          <a:p>
            <a:endParaRPr lang="en-US" sz="9600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59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589640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великолепное здание было построено в честь памяти умершей жены одного богатого повелителя, жившего в Индии. </a:t>
            </a:r>
            <a:endPara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Стены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здания  выложены из полированного полупрозрачного 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мрамора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инкрустацией из самоцветов. </a:t>
            </a:r>
            <a:endPara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Мрамор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имеет такую особенность, что при ярком дневном свете он выглядит белым, на заре розовым, а в лунную ночь — серебристым.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Назовите это здание.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43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67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Этот Оперный театр является одним из самых уникальных в мире зданий 20-го века, он также является одним из самых известных центров мирового исполнительского искусства. 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каком городе он находится.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Сиднейский Оперный Театр - интересные факты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17032"/>
            <a:ext cx="3705200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729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Answers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886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ru-RU" dirty="0"/>
              <a:t>Б</a:t>
            </a:r>
            <a:r>
              <a:rPr lang="ru-RU" dirty="0" smtClean="0"/>
              <a:t>илл Клинтон</a:t>
            </a:r>
          </a:p>
          <a:p>
            <a:pPr marL="0" indent="0">
              <a:buNone/>
            </a:pPr>
            <a:r>
              <a:rPr lang="ru-RU" dirty="0" smtClean="0"/>
              <a:t>2. Питер Джексон</a:t>
            </a:r>
          </a:p>
          <a:p>
            <a:pPr marL="0" indent="0">
              <a:buNone/>
            </a:pPr>
            <a:r>
              <a:rPr lang="ru-RU" dirty="0" smtClean="0"/>
              <a:t>3. Симпсоны</a:t>
            </a:r>
          </a:p>
          <a:p>
            <a:pPr marL="0" indent="0">
              <a:buNone/>
            </a:pPr>
            <a:r>
              <a:rPr lang="ru-RU" dirty="0" smtClean="0"/>
              <a:t>4. Баунти</a:t>
            </a:r>
          </a:p>
          <a:p>
            <a:pPr marL="0" indent="0">
              <a:buNone/>
            </a:pPr>
            <a:r>
              <a:rPr lang="ru-RU" dirty="0" smtClean="0"/>
              <a:t>5. Алиса</a:t>
            </a:r>
          </a:p>
          <a:p>
            <a:pPr marL="0" indent="0">
              <a:buNone/>
            </a:pPr>
            <a:r>
              <a:rPr lang="ru-RU" dirty="0" smtClean="0"/>
              <a:t>6. Киви</a:t>
            </a:r>
          </a:p>
          <a:p>
            <a:pPr marL="0" indent="0">
              <a:buNone/>
            </a:pPr>
            <a:r>
              <a:rPr lang="ru-RU" dirty="0" smtClean="0"/>
              <a:t>7. Николай Второй</a:t>
            </a:r>
          </a:p>
          <a:p>
            <a:pPr marL="0" indent="0">
              <a:buNone/>
            </a:pPr>
            <a:r>
              <a:rPr lang="ru-RU" dirty="0" smtClean="0"/>
              <a:t>8. Мерлин Монро</a:t>
            </a:r>
          </a:p>
          <a:p>
            <a:pPr marL="0" indent="0">
              <a:buNone/>
            </a:pPr>
            <a:r>
              <a:rPr lang="ru-RU" dirty="0" smtClean="0"/>
              <a:t>9. Тадж-Махал</a:t>
            </a:r>
          </a:p>
          <a:p>
            <a:pPr marL="0" indent="0">
              <a:buNone/>
            </a:pPr>
            <a:r>
              <a:rPr lang="ru-RU" dirty="0" smtClean="0"/>
              <a:t>10. Сидней</a:t>
            </a:r>
            <a:endParaRPr lang="ru-RU" dirty="0"/>
          </a:p>
        </p:txBody>
      </p:sp>
      <p:pic>
        <p:nvPicPr>
          <p:cNvPr id="4" name="Рисунок 3" descr="http://upload.wikimedia.org/wikipedia/commons/thumb/f/f5/Taj_Mahal_2012.jpg/350px-Taj_Mahal_20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1885">
            <a:off x="4033096" y="877559"/>
            <a:ext cx="2826026" cy="1713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852936"/>
            <a:ext cx="2969629" cy="197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1133">
            <a:off x="3796114" y="4552585"/>
            <a:ext cx="3299991" cy="1855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71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smtClean="0">
                <a:solidFill>
                  <a:srgbClr val="00B050"/>
                </a:solidFill>
              </a:rPr>
              <a:t>Thank you for your work!!!</a:t>
            </a:r>
            <a:endParaRPr lang="ru-RU" sz="9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55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Использованные ресурсы: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Задания составлены по материалам международной олимпиады по страноведению «5 четверть»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GO WEST. 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2"/>
              </a:rPr>
              <a:t>http://www.5chet.ru/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Фотографии и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картанки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https://yandex.ru/images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356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544616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президента США, который возглавлял страну</a:t>
            </a:r>
          </a:p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с 1993-го по 2001-й год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9" y="2996952"/>
            <a:ext cx="2425843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66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кинорежиссера, родившегося в Новой Зеландии и снявшего такие популярнейшие фильмы, как трилогия "Властелин колец" и "Кинг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 (2005).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416" y="3573016"/>
            <a:ext cx="249021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720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Герои этого мультфильма специально нарисованы желтыми, чтобы, переключая каналы, их легко можно было узнать. </a:t>
            </a:r>
          </a:p>
          <a:p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28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544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территории Новой Зеландии относится архипелаг, состоящий из 13 островков и многочисленных скал. На этих островах водятся пингвины, альбатросы и тюлени. Климат островов суровый и ветреный, но ровный. Средняя температура самого холодного месяца (август) +5,5°C, самого тёплого (январь-февраль) +11°C. Нам эти острова часто представляются тропическими во многом из-за рекламных роликов шоколадных батончиков с одноименным названием.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называются эти острова? </a:t>
            </a:r>
          </a:p>
        </p:txBody>
      </p:sp>
    </p:spTree>
    <p:extLst>
      <p:ext uri="{BB962C8B-B14F-4D97-AF65-F5344CB8AC3E}">
        <p14:creationId xmlns:p14="http://schemas.microsoft.com/office/powerpoint/2010/main" val="412217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544616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иллюстрации изображена в том числе и главная героиня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одной из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самых успешных книг 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века.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80928"/>
            <a:ext cx="5020394" cy="3384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140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61662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Новой Зеландии водятся необычные птицы. Они ведут ночной образ жизни, имеют очень маленькие, неразвитые крылья. У них плохое зрение, но сильно развиты обоняние и слух – им подходит известная поговорка "не видит дальше собственного носа". У этих птиц отсутствует хвост, но есть усы, похожие на кошачьи. Яйца высиживает не самка, а самец в течение 78 дней. В естественных условиях выживает лишь 5% птенцов, примерно каждое двадцатое яйцо, поэтому в Новой Зеландии созданы специальные центры по сохранению популяции этого вида.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Интересно также, что съедобные плоды одного из растений, получили название, благодаря своей схожести с этой птицей. </a:t>
            </a:r>
          </a:p>
        </p:txBody>
      </p:sp>
    </p:spTree>
    <p:extLst>
      <p:ext uri="{BB962C8B-B14F-4D97-AF65-F5344CB8AC3E}">
        <p14:creationId xmlns:p14="http://schemas.microsoft.com/office/powerpoint/2010/main" val="174841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50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59706"/>
            <a:ext cx="8712968" cy="33613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фото изображены: слева – британский король Георг Пятый (годы правления 1910 – 1936), а справа – российский император … Второй.  Очень многие отмечают их поразительное внешнее сходство, но ничего удивительного в этом нет, так как они двоюродные братья.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имя российского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императора</a:t>
            </a:r>
            <a:r>
              <a:rPr lang="en-US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21088"/>
            <a:ext cx="374441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636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149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1124744"/>
            <a:ext cx="5194920" cy="50014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 8-метровая скульптура была установлена в 2011 году в Чикаго и посвящена одной из самых известных сцен кинематографа,  которую можно увидеть в американской комедии 1955 года режиссёра Билли Уайлдера "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Seven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Year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Itc</a:t>
            </a:r>
            <a:r>
              <a:rPr lang="de-D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". Кроме того, эта скульптура – дань памяти об актрисе, сыгравшей главную роль в этом фильме.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20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457</Words>
  <Application>Microsoft Office PowerPoint</Application>
  <PresentationFormat>Экран (4:3)</PresentationFormat>
  <Paragraphs>43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Quiz “English-speaking countries” 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Answers</vt:lpstr>
      <vt:lpstr>Презентация PowerPoint</vt:lpstr>
      <vt:lpstr>Использованные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Level 3</dc:title>
  <cp:lastModifiedBy>Сергей</cp:lastModifiedBy>
  <cp:revision>7</cp:revision>
  <dcterms:modified xsi:type="dcterms:W3CDTF">2017-01-13T12:59:42Z</dcterms:modified>
</cp:coreProperties>
</file>