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" TargetMode="External"/><Relationship Id="rId2" Type="http://schemas.openxmlformats.org/officeDocument/2006/relationships/hyperlink" Target="http://www.5chet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00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Quiz</a:t>
            </a: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“English-speaking countries</a:t>
            </a:r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1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74" y="2276872"/>
            <a:ext cx="818363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76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гигантский коллаж, созданный к 60-летию правления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британской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королевы, состоит из нескольких тысяч фотографий,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отснятых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эти годы.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Кто эта королева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Елизавета I	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принцесса Диана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Мария-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Антуанетта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 Елизавета II	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Д) Виктория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446449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414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Answers</a:t>
            </a:r>
            <a:r>
              <a:rPr lang="ru-RU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назвали Америку европейские путешественники-первооткрыватели конца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века?</a:t>
            </a: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А) Белый свет	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Б) Красный свет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В) Бледный свет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Г) Новый свет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	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Д) Остров невезения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3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856984" cy="56166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Эта песня звучит в одном из советских художественных фильмов:	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Мэри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леди Мэри.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 само совершенство,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 само совершенство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 улыбки до жестов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Выше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всяких похвал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Кому посвящены эти слова?	</a:t>
            </a: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А) Мэри Поппинс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	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Б) Мэрилин Монро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В) Английской королеве Марии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(известной как Кровавая Мэри) 		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 Мэри Джейн Уотсон – персонажу комиксов о человеке-пауке	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 Мэри Энн – героине сказки Льюиса Кэрролла "Алиса в стране чудес"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31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территории какой англоговорящей страны устанавливают дорожные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предупреждающие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водителей о передвижении сумчатых медведей?</a:t>
            </a: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А) США	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Б) Канада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В) Австралия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Г) Шотландия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Д) Новая Зеландия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553" y="2564904"/>
            <a:ext cx="36195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94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Это сооружение Лондона, основанное Вильгельмом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Завоевателем в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веке,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Тауэр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Tower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башня). Каково основное назначение этого сооружения?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 Крепость (фортификационное сооружение)		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 Пожарная часть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 Военный госпиталь	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 Медеплавильный завод 	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Д) Музей</a:t>
            </a:r>
            <a:endParaRPr lang="ru-RU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45024"/>
            <a:ext cx="2952328" cy="295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872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Каждый год 4 июля в США отмечают …      </a:t>
            </a:r>
          </a:p>
          <a:p>
            <a:pPr marL="0" indent="0">
              <a:buNone/>
            </a:pP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А) День благодарения	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Б) День матери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В) День музыки	  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) День независимости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Д) День военно-воздушных сил США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88840"/>
            <a:ext cx="357159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82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86971"/>
            <a:ext cx="8590582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прозвище закрепилось за всемирно известной британской группой Битлз?</a:t>
            </a: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А) Ливерпульская четверка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Б) Британский квартет	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В) Лондонский квадрат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Г) Манчестерский квартал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Д) Мушкетеры Саутгемптона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24465"/>
            <a:ext cx="2901950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61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гигантский коллаж, созданный к 60-летию правления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британской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королевы, состоит из нескольких тысяч фотографий,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отснятых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эти годы.  Кто эта королева?</a:t>
            </a: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А) Елизавета I	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Б) принцесса Диана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В) Мария-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Антуанетта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Г) Елизавета II	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Д) Виктория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130" y="3068960"/>
            <a:ext cx="463846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657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answers!!!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26" y="1772816"/>
            <a:ext cx="6156685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12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Использованные ресурсы: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 составлены по материалам международной олимпиады по страноведению «5 четверть»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GO WEST.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http://www.5chet.ru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Карта мира, флаги стран, Лондонский Тауэр, группа «Битлз», Королева Елизавета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празднование Дня независимости в США, смайлик -  </a:t>
            </a:r>
            <a:r>
              <a:rPr lang="en-US" sz="2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en-US" sz="24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yandex.ru/images</a:t>
            </a:r>
            <a:endParaRPr lang="ru-RU" sz="2400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1800" dirty="0" smtClean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79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Name the countries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13765"/>
            <a:ext cx="28384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229200"/>
            <a:ext cx="28384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844" y="1070738"/>
            <a:ext cx="2553072" cy="1914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3096344" cy="1623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739" y="3140968"/>
            <a:ext cx="2392660" cy="179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589" y="2348880"/>
            <a:ext cx="292928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0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Let’s </a:t>
            </a:r>
            <a:r>
              <a:rPr lang="en-US" sz="3200" dirty="0">
                <a:solidFill>
                  <a:srgbClr val="FF0000"/>
                </a:solidFill>
                <a:latin typeface="Arial Black" pitchFamily="34" charset="0"/>
              </a:rPr>
              <a:t>start our </a:t>
            </a: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quiz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разделились на команды.</a:t>
            </a:r>
          </a:p>
          <a:p>
            <a:pPr marL="0" indent="0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получили листы для ответов.</a:t>
            </a:r>
          </a:p>
          <a:p>
            <a:pPr marL="0" indent="0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викторине – з тура, где в 1 туре за правильный ответ – 1 балл, во 2 туре – 3 балла, в 3 туре – 5 баллов.</a:t>
            </a:r>
          </a:p>
          <a:p>
            <a:pPr marL="0" indent="0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время каждого тура вы отмечаете правильные ответы на листах и после прохождения тура сдаете листы организаторам на проверку.</a:t>
            </a:r>
          </a:p>
          <a:p>
            <a:pPr marL="0" indent="0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Победителем викторины становится та группа, которая набирает наибольшее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оличество баллов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en-US" sz="2400" dirty="0" smtClean="0">
                <a:latin typeface="Berlin Sans FB Demi" pitchFamily="34" charset="0"/>
              </a:rPr>
              <a:t>Good luck!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4355976" cy="1967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94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1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назвали Америку европейские путешественники-первооткрыватели конца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века?</a:t>
            </a: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Белый свет	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Красный свет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Бледный свет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 Новый свет	       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Остров невезения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66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6886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Эта песня звучит в одном из советских художественных фильмов:	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Мэри</a:t>
            </a: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леди Мэри.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само совершенство,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само совершенство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улыбки до жестов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Выше </a:t>
            </a: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всяких похвал 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посвящены эти слова?	</a:t>
            </a:r>
          </a:p>
          <a:p>
            <a:pPr marL="0" indent="0">
              <a:buNone/>
            </a:pP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Мэри Поппинс	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Мэрилин Монро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Английской королеве Марии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(известной как Кровавая Мэри) 		</a:t>
            </a: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Мэри Джейн Уотсон – персонажу комиксов о человеке-пауке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Д) Мэри Энн – героине сказки Льюиса Кэрролла "Алиса в стране чудес"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86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территории какой англоговорящей страны устанавливают дорожные знаки,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предупреждающие водителей о передвижении сумчатых медведей?</a:t>
            </a: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США	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Канада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Австралия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 Шотландия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Д) Новая Зеландия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30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сооружение Лондона, основанное Вильгельмом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Завоевателем в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веке,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называют Тауэр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Tower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башня). Каково основное назначение этого сооружения?</a:t>
            </a: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Крепость (фортификационное сооружение)	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Пожарная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Военный госпиталь		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Медеплавильный завод 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Д) Музей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402" y="3645024"/>
            <a:ext cx="257146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126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Каждый год 4 июля в США отмечают …      </a:t>
            </a: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День благодарения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День матери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День музыки	    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День независимости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Д) День военно-воздушных сил США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27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прозвище закрепилось за всемирно известной британской группой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Битлз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Ливерпульская четверка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Британский квартет	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Лондонский квадрат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 Манчестерский квартал	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Д) Мушкетеры Саутгемптона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2204864"/>
            <a:ext cx="345638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87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420</Words>
  <Application>Microsoft Office PowerPoint</Application>
  <PresentationFormat>Экран (4:3)</PresentationFormat>
  <Paragraphs>130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Quiz “English-speaking countries” Level 1</vt:lpstr>
      <vt:lpstr>Name the countries</vt:lpstr>
      <vt:lpstr>Let’s start our quiz</vt:lpstr>
      <vt:lpstr>Level 1 1</vt:lpstr>
      <vt:lpstr>2</vt:lpstr>
      <vt:lpstr>3</vt:lpstr>
      <vt:lpstr>4</vt:lpstr>
      <vt:lpstr>5</vt:lpstr>
      <vt:lpstr>6</vt:lpstr>
      <vt:lpstr>7</vt:lpstr>
      <vt:lpstr>Answers  1</vt:lpstr>
      <vt:lpstr>2</vt:lpstr>
      <vt:lpstr>3</vt:lpstr>
      <vt:lpstr>4</vt:lpstr>
      <vt:lpstr>5</vt:lpstr>
      <vt:lpstr>6</vt:lpstr>
      <vt:lpstr>7</vt:lpstr>
      <vt:lpstr>Thank you for your answers!!!</vt:lpstr>
      <vt:lpstr>Использованные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English-speaking countries</dc:title>
  <cp:lastModifiedBy>Сергей</cp:lastModifiedBy>
  <cp:revision>10</cp:revision>
  <dcterms:modified xsi:type="dcterms:W3CDTF">2017-01-13T11:46:58Z</dcterms:modified>
</cp:coreProperties>
</file>