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74" r:id="rId7"/>
    <p:sldId id="275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C4826-4E1E-463A-9E57-02CDD43A4A09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A41D7-E8A9-4A22-B6BA-AD4C64BE6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487B-DA87-4E5F-A9F7-B8A042DB958F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C6064-9724-4B62-822B-0F97FF50D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70731-E694-43EF-B128-2FA272A613EC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5B643-3DC2-43F8-AFB6-87999D6A4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0B485-06A4-4263-B2D6-62040DEB6F76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2FCC-8387-4C42-B539-8CD57065D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3CEF4-E4B8-45DF-81E1-CF746B698744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3D1F1-629D-4D62-BEAC-4B52D239B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A5CF4-D3EA-4E35-B4DB-13DA0577401E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4276-5CC6-46EF-B960-186B20309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A0711-EAE6-4052-B53B-34A40549152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DCA28-8C62-4048-AC5B-F30089E50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C26-04C4-4B5B-85E7-D793D3DE68BB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F61F-3D9E-4469-AC73-CF7370F6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042D3-983C-427F-9EFD-4FA44E9A132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0D823-6DBB-43A8-83A2-3BE116C41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3A0A-42A9-4772-9767-F65FD3690D9E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A8734-6748-49CF-BFC9-E7A52ED67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9F78CE-2C97-40A6-81A0-FA38925B3A8F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586AF8-BB37-41FE-8D70-5ABB5C917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 spd="med"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857875" y="4643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8" name="Rectangle 6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          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Учебный  проект</a:t>
            </a:r>
          </a:p>
        </p:txBody>
      </p:sp>
      <p:sp>
        <p:nvSpPr>
          <p:cNvPr id="13319" name="Rectangle 7"/>
          <p:cNvSpPr>
            <a:spLocks noGrp="1"/>
          </p:cNvSpPr>
          <p:nvPr>
            <p:ph type="body" idx="4294967295"/>
          </p:nvPr>
        </p:nvSpPr>
        <p:spPr>
          <a:xfrm>
            <a:off x="719138" y="2492375"/>
            <a:ext cx="8424862" cy="38322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i="1" u="sng" smtClean="0">
                <a:solidFill>
                  <a:srgbClr val="FF0000"/>
                </a:solidFill>
                <a:latin typeface="Arial" charset="0"/>
              </a:rPr>
              <a:t>«Недаром помнит вся Россия            </a:t>
            </a:r>
          </a:p>
          <a:p>
            <a:pPr>
              <a:buFont typeface="Wingdings 2" pitchFamily="18" charset="2"/>
              <a:buNone/>
            </a:pPr>
            <a:r>
              <a:rPr lang="ru-RU" sz="4000" b="1" i="1" smtClean="0">
                <a:solidFill>
                  <a:srgbClr val="FF0000"/>
                </a:solidFill>
                <a:latin typeface="Arial" charset="0"/>
              </a:rPr>
              <a:t>        </a:t>
            </a:r>
            <a:r>
              <a:rPr lang="ru-RU" sz="4000" b="1" i="1" u="sng" smtClean="0">
                <a:solidFill>
                  <a:srgbClr val="FF0000"/>
                </a:solidFill>
                <a:latin typeface="Arial" charset="0"/>
              </a:rPr>
              <a:t>Про день Бородина!»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692150"/>
            <a:ext cx="3859212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7" name="Rectangle 11"/>
          <p:cNvSpPr>
            <a:spLocks noGrp="1"/>
          </p:cNvSpPr>
          <p:nvPr>
            <p:ph type="title" idx="4294967295"/>
          </p:nvPr>
        </p:nvSpPr>
        <p:spPr>
          <a:xfrm>
            <a:off x="5940425" y="5300663"/>
            <a:ext cx="7653338" cy="1143000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Arial" charset="0"/>
              </a:rPr>
              <a:t>Наполеон</a:t>
            </a:r>
          </a:p>
        </p:txBody>
      </p:sp>
      <p:sp>
        <p:nvSpPr>
          <p:cNvPr id="39945" name="Rectangle 9"/>
          <p:cNvSpPr>
            <a:spLocks noGrp="1"/>
          </p:cNvSpPr>
          <p:nvPr>
            <p:ph type="body" sz="half" idx="4294967295"/>
          </p:nvPr>
        </p:nvSpPr>
        <p:spPr>
          <a:xfrm>
            <a:off x="684213" y="836613"/>
            <a:ext cx="4038600" cy="54879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smtClean="0">
                <a:latin typeface="Arial" charset="0"/>
              </a:rPr>
              <a:t>    </a:t>
            </a:r>
            <a:r>
              <a:rPr lang="ru-RU" sz="2400" smtClean="0">
                <a:latin typeface="Arial" charset="0"/>
              </a:rPr>
              <a:t>«Из 50-ти сражений, данных мною, в битве под Москвою выказано наиболее доблести и одержан наименьший успех. Французы в нём показали себя достойными одержать победу, а русские стяжали право быть непобедимыми».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u="sng" smtClean="0">
                <a:solidFill>
                  <a:schemeClr val="tx1"/>
                </a:solidFill>
                <a:latin typeface="Arial" charset="0"/>
              </a:rPr>
              <a:t>Проверьте</a:t>
            </a:r>
            <a:r>
              <a:rPr lang="ru-RU" u="sng" smtClean="0">
                <a:latin typeface="Arial" charset="0"/>
              </a:rPr>
              <a:t> </a:t>
            </a:r>
            <a:r>
              <a:rPr lang="ru-RU" u="sng" smtClean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95300" indent="-495300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495300" indent="-495300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1. 110 км</a:t>
            </a:r>
          </a:p>
          <a:p>
            <a:pPr marL="495300" indent="-495300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2.  Багратион П.И.</a:t>
            </a:r>
          </a:p>
          <a:p>
            <a:pPr marL="495300" indent="-495300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3.  Кутузов М.И., Барклай-де-Толли М.Б.</a:t>
            </a:r>
          </a:p>
          <a:p>
            <a:pPr marL="495300" indent="-495300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4.  Золотистого или серебристого</a:t>
            </a:r>
          </a:p>
          <a:p>
            <a:pPr marL="495300" indent="-495300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5.  115</a:t>
            </a:r>
            <a:r>
              <a:rPr lang="en-US" smtClean="0">
                <a:latin typeface="Arial" charset="0"/>
              </a:rPr>
              <a:t> x 15 </a:t>
            </a:r>
            <a:r>
              <a:rPr lang="ru-RU" smtClean="0">
                <a:latin typeface="Arial" charset="0"/>
              </a:rPr>
              <a:t>метров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pPr algn="ctr"/>
            <a:r>
              <a:rPr lang="ru-RU" u="sng" smtClean="0">
                <a:solidFill>
                  <a:schemeClr val="tx1"/>
                </a:solidFill>
                <a:latin typeface="Arial" charset="0"/>
              </a:rPr>
              <a:t>Домашнее  задание: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2133600"/>
            <a:ext cx="8229600" cy="4191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FF9900"/>
                </a:solidFill>
                <a:latin typeface="Arial" charset="0"/>
              </a:rPr>
              <a:t>Выучите наизусть отрывок 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FF9900"/>
                </a:solidFill>
                <a:latin typeface="Arial" charset="0"/>
              </a:rPr>
              <a:t>или 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FF9900"/>
                </a:solidFill>
                <a:latin typeface="Arial" charset="0"/>
              </a:rPr>
              <a:t>всё стихотворение 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FF9900"/>
                </a:solidFill>
                <a:latin typeface="Arial" charset="0"/>
              </a:rPr>
              <a:t>(по желанию)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Эпизод Бородинского сражения. Хромолитография Н. Богатова. 191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/>
          </p:cNvSpPr>
          <p:nvPr>
            <p:ph type="title" idx="4294967295"/>
          </p:nvPr>
        </p:nvSpPr>
        <p:spPr>
          <a:xfrm>
            <a:off x="5940425" y="5300663"/>
            <a:ext cx="3203575" cy="719137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Arial" charset="0"/>
              </a:rPr>
              <a:t>А.П.Ермолов</a:t>
            </a:r>
          </a:p>
        </p:txBody>
      </p:sp>
      <p:pic>
        <p:nvPicPr>
          <p:cNvPr id="33796" name="Picture 4" descr="Pim030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476250"/>
            <a:ext cx="3257550" cy="4495800"/>
          </a:xfrm>
          <a:noFill/>
        </p:spPr>
      </p:pic>
      <p:sp>
        <p:nvSpPr>
          <p:cNvPr id="33798" name="Rectangle 6"/>
          <p:cNvSpPr>
            <a:spLocks noGrp="1"/>
          </p:cNvSpPr>
          <p:nvPr>
            <p:ph type="body" sz="half" idx="4294967295"/>
          </p:nvPr>
        </p:nvSpPr>
        <p:spPr>
          <a:xfrm>
            <a:off x="827088" y="1196975"/>
            <a:ext cx="4321175" cy="51085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>
                <a:latin typeface="Arial" charset="0"/>
              </a:rPr>
              <a:t>  «У Бородино французская армия расшиблась 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latin typeface="Arial" charset="0"/>
              </a:rPr>
              <a:t>  о русскую»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/>
          </p:cNvSpPr>
          <p:nvPr>
            <p:ph type="title" idx="4294967295"/>
          </p:nvPr>
        </p:nvSpPr>
        <p:spPr>
          <a:xfrm>
            <a:off x="6170613" y="5373688"/>
            <a:ext cx="2973387" cy="792162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Arial" charset="0"/>
              </a:rPr>
              <a:t>М.И.Кутузов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981075"/>
            <a:ext cx="2641600" cy="3810000"/>
          </a:xfrm>
          <a:noFill/>
        </p:spPr>
      </p:pic>
      <p:sp>
        <p:nvSpPr>
          <p:cNvPr id="34822" name="Rectangle 6"/>
          <p:cNvSpPr>
            <a:spLocks noGrp="1"/>
          </p:cNvSpPr>
          <p:nvPr>
            <p:ph type="body" sz="half" idx="4294967295"/>
          </p:nvPr>
        </p:nvSpPr>
        <p:spPr>
          <a:xfrm flipH="1">
            <a:off x="1042988" y="692150"/>
            <a:ext cx="4249737" cy="48244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smtClean="0">
                <a:latin typeface="Arial" charset="0"/>
              </a:rPr>
              <a:t>«Французская армия под предводительством самого Наполеона, будучи в превосходнейших силах, не превозмогла твёрдости духа российского солдата, жертвовавшего </a:t>
            </a:r>
          </a:p>
          <a:p>
            <a:pPr>
              <a:buFont typeface="Wingdings 2" pitchFamily="18" charset="2"/>
              <a:buNone/>
            </a:pPr>
            <a:r>
              <a:rPr lang="ru-RU" sz="2400" b="1" smtClean="0">
                <a:latin typeface="Arial" charset="0"/>
              </a:rPr>
              <a:t>   с бодростью </a:t>
            </a:r>
          </a:p>
          <a:p>
            <a:pPr>
              <a:buFont typeface="Wingdings 2" pitchFamily="18" charset="2"/>
              <a:buNone/>
            </a:pPr>
            <a:r>
              <a:rPr lang="ru-RU" sz="2400" b="1" smtClean="0">
                <a:latin typeface="Arial" charset="0"/>
              </a:rPr>
              <a:t>   своей жизнью </a:t>
            </a:r>
          </a:p>
          <a:p>
            <a:pPr>
              <a:buFont typeface="Wingdings 2" pitchFamily="18" charset="2"/>
              <a:buNone/>
            </a:pPr>
            <a:r>
              <a:rPr lang="ru-RU" sz="2400" b="1" smtClean="0">
                <a:latin typeface="Arial" charset="0"/>
              </a:rPr>
              <a:t>   за Отечество».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/>
          <p:cNvSpPr>
            <a:spLocks noGrp="1"/>
          </p:cNvSpPr>
          <p:nvPr>
            <p:ph type="body" sz="half" idx="4294967295"/>
          </p:nvPr>
        </p:nvSpPr>
        <p:spPr>
          <a:xfrm>
            <a:off x="827088" y="1052513"/>
            <a:ext cx="3889375" cy="52720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200" i="1" smtClean="0">
              <a:solidFill>
                <a:srgbClr val="00FF00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00FF00"/>
                </a:solidFill>
                <a:latin typeface="Arial" charset="0"/>
              </a:rPr>
              <a:t>Полковник наш рождён был хватом: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00FF00"/>
                </a:solidFill>
                <a:latin typeface="Arial" charset="0"/>
              </a:rPr>
              <a:t>Слуга царю, отец солдатам…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00FF00"/>
                </a:solidFill>
                <a:latin typeface="Arial" charset="0"/>
              </a:rPr>
              <a:t>Да, жаль его: сражён булатом,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00FF00"/>
                </a:solidFill>
                <a:latin typeface="Arial" charset="0"/>
              </a:rPr>
              <a:t>Он спит в земле сырой.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268413"/>
            <a:ext cx="331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WordArt 6"/>
          <p:cNvSpPr>
            <a:spLocks noChangeArrowheads="1" noChangeShapeType="1" noTextEdit="1"/>
          </p:cNvSpPr>
          <p:nvPr/>
        </p:nvSpPr>
        <p:spPr bwMode="auto">
          <a:xfrm>
            <a:off x="0" y="1484313"/>
            <a:ext cx="8604250" cy="23955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Пословица  недаром  молвится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rgbClr val="00FF00"/>
                </a:solidFill>
                <a:latin typeface="Arial" charset="0"/>
              </a:rPr>
              <a:t>От  пословицы  не  уйдёшь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3200" b="1" i="1" smtClean="0">
                <a:latin typeface="Brush Script MT" pitchFamily="66" charset="0"/>
              </a:rPr>
              <a:t>          </a:t>
            </a:r>
          </a:p>
          <a:p>
            <a:pPr>
              <a:buFont typeface="Wingdings 2" pitchFamily="18" charset="2"/>
              <a:buNone/>
            </a:pPr>
            <a:r>
              <a:rPr lang="ru-RU" sz="3200" b="1" i="1" smtClean="0">
                <a:latin typeface="Brush Script MT" pitchFamily="66" charset="0"/>
              </a:rPr>
              <a:t>  </a:t>
            </a:r>
            <a:r>
              <a:rPr lang="ru-RU" sz="4400" b="1" smtClean="0">
                <a:solidFill>
                  <a:srgbClr val="FF0000"/>
                </a:solidFill>
                <a:latin typeface="Brush Script MT" pitchFamily="66" charset="0"/>
              </a:rPr>
              <a:t>Добрая  пословица  </a:t>
            </a:r>
          </a:p>
          <a:p>
            <a:pPr algn="ctr">
              <a:buFont typeface="Wingdings 2" pitchFamily="18" charset="2"/>
              <a:buNone/>
            </a:pPr>
            <a:r>
              <a:rPr lang="ru-RU" sz="4400" b="1" smtClean="0">
                <a:solidFill>
                  <a:srgbClr val="FF0000"/>
                </a:solidFill>
                <a:latin typeface="Brush Script MT" pitchFamily="66" charset="0"/>
              </a:rPr>
              <a:t>   не  в  бровь, </a:t>
            </a:r>
          </a:p>
          <a:p>
            <a:pPr>
              <a:buFont typeface="Wingdings 2" pitchFamily="18" charset="2"/>
              <a:buNone/>
            </a:pPr>
            <a:r>
              <a:rPr lang="ru-RU" sz="4400" b="1" smtClean="0">
                <a:solidFill>
                  <a:srgbClr val="FF0000"/>
                </a:solidFill>
                <a:latin typeface="Brush Script MT" pitchFamily="66" charset="0"/>
              </a:rPr>
              <a:t>                     а  прямо  в  глаз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0" y="981075"/>
            <a:ext cx="7956550" cy="40322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Пора</a:t>
            </a:r>
          </a:p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отдохнуть!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268413"/>
            <a:ext cx="2114550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88913"/>
            <a:ext cx="2322513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73275" cy="567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9" name="Rectangle 7"/>
          <p:cNvSpPr>
            <a:spLocks noGrp="1"/>
          </p:cNvSpPr>
          <p:nvPr>
            <p:ph type="title" idx="4294967295"/>
          </p:nvPr>
        </p:nvSpPr>
        <p:spPr>
          <a:xfrm>
            <a:off x="684213" y="5715000"/>
            <a:ext cx="8229600" cy="882650"/>
          </a:xfrm>
        </p:spPr>
        <p:txBody>
          <a:bodyPr/>
          <a:lstStyle/>
          <a:p>
            <a:r>
              <a:rPr lang="ru-RU" sz="200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Уланы    </a:t>
            </a:r>
            <a:r>
              <a:rPr lang="ru-RU" sz="2400" smtClean="0">
                <a:latin typeface="Arial" charset="0"/>
              </a:rPr>
              <a:t>                                            </a:t>
            </a: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Драгуны</a:t>
            </a:r>
          </a:p>
        </p:txBody>
      </p:sp>
    </p:spTree>
  </p:cSld>
  <p:clrMapOvr>
    <a:masterClrMapping/>
  </p:clrMapOvr>
  <p:transition spd="med"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191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Brush Script MT</vt:lpstr>
      <vt:lpstr>Поток</vt:lpstr>
      <vt:lpstr>          Учебный  проект</vt:lpstr>
      <vt:lpstr>Слайд 2</vt:lpstr>
      <vt:lpstr>А.П.Ермолов</vt:lpstr>
      <vt:lpstr>М.И.Кутузов</vt:lpstr>
      <vt:lpstr>Слайд 5</vt:lpstr>
      <vt:lpstr>Слайд 6</vt:lpstr>
      <vt:lpstr>От  пословицы  не  уйдёшь</vt:lpstr>
      <vt:lpstr>Слайд 8</vt:lpstr>
      <vt:lpstr>  Уланы                                                Драгуны</vt:lpstr>
      <vt:lpstr>Наполеон</vt:lpstr>
      <vt:lpstr>Проверьте : </vt:lpstr>
      <vt:lpstr>Домашнее 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«Синюшкин колодец»</dc:title>
  <dc:creator>Terra inkognita</dc:creator>
  <cp:lastModifiedBy>Ольга</cp:lastModifiedBy>
  <cp:revision>12</cp:revision>
  <dcterms:created xsi:type="dcterms:W3CDTF">2008-04-24T08:37:58Z</dcterms:created>
  <dcterms:modified xsi:type="dcterms:W3CDTF">2017-01-12T18:44:01Z</dcterms:modified>
</cp:coreProperties>
</file>