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C9711-98E2-4A8D-A7C1-456414B77357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4AD55-BB76-441B-A298-B2E3DA2589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204269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38487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10653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2016-08-30T12:39:32Z</dcterms:created>
  <dcterms:modified xsi:type="dcterms:W3CDTF">2016-08-30T12:41:47Z</dcterms:modified>
</cp:coreProperties>
</file>