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BCD22-AD58-4A87-B3AC-211B63069DC4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1CD5-CA79-4BA1-AAEF-2759405A2C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200111" cy="112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607243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329" y="571480"/>
            <a:ext cx="878267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2016-08-30T12:20:21Z</dcterms:created>
  <dcterms:modified xsi:type="dcterms:W3CDTF">2016-08-30T12:22:53Z</dcterms:modified>
</cp:coreProperties>
</file>