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6328-74E4-4047-81E0-88FAFAE0851B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77BE5-028F-42FC-B928-9D6BC8FC59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6328-74E4-4047-81E0-88FAFAE0851B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77BE5-028F-42FC-B928-9D6BC8FC59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6328-74E4-4047-81E0-88FAFAE0851B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77BE5-028F-42FC-B928-9D6BC8FC59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6328-74E4-4047-81E0-88FAFAE0851B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77BE5-028F-42FC-B928-9D6BC8FC59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6328-74E4-4047-81E0-88FAFAE0851B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77BE5-028F-42FC-B928-9D6BC8FC59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6328-74E4-4047-81E0-88FAFAE0851B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77BE5-028F-42FC-B928-9D6BC8FC59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6328-74E4-4047-81E0-88FAFAE0851B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77BE5-028F-42FC-B928-9D6BC8FC59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6328-74E4-4047-81E0-88FAFAE0851B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77BE5-028F-42FC-B928-9D6BC8FC59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6328-74E4-4047-81E0-88FAFAE0851B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77BE5-028F-42FC-B928-9D6BC8FC59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6328-74E4-4047-81E0-88FAFAE0851B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77BE5-028F-42FC-B928-9D6BC8FC59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6328-74E4-4047-81E0-88FAFAE0851B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77BE5-028F-42FC-B928-9D6BC8FC59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96328-74E4-4047-81E0-88FAFAE0851B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77BE5-028F-42FC-B928-9D6BC8FC59F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160763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85728"/>
            <a:ext cx="6759232" cy="5905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14422"/>
            <a:ext cx="7770080" cy="197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71480"/>
            <a:ext cx="8636437" cy="1101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Дорн</dc:creator>
  <cp:lastModifiedBy>Дорн</cp:lastModifiedBy>
  <cp:revision>1</cp:revision>
  <dcterms:created xsi:type="dcterms:W3CDTF">2016-08-30T12:27:51Z</dcterms:created>
  <dcterms:modified xsi:type="dcterms:W3CDTF">2016-08-30T12:31:34Z</dcterms:modified>
</cp:coreProperties>
</file>