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2C600-4BDF-4A46-8D6D-80B223FF4693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8EDDE-E4B3-494C-9D38-94906FC779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2C600-4BDF-4A46-8D6D-80B223FF4693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8EDDE-E4B3-494C-9D38-94906FC779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2C600-4BDF-4A46-8D6D-80B223FF4693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8EDDE-E4B3-494C-9D38-94906FC779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2C600-4BDF-4A46-8D6D-80B223FF4693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8EDDE-E4B3-494C-9D38-94906FC779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2C600-4BDF-4A46-8D6D-80B223FF4693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8EDDE-E4B3-494C-9D38-94906FC779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2C600-4BDF-4A46-8D6D-80B223FF4693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8EDDE-E4B3-494C-9D38-94906FC779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2C600-4BDF-4A46-8D6D-80B223FF4693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8EDDE-E4B3-494C-9D38-94906FC779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2C600-4BDF-4A46-8D6D-80B223FF4693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8EDDE-E4B3-494C-9D38-94906FC779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2C600-4BDF-4A46-8D6D-80B223FF4693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8EDDE-E4B3-494C-9D38-94906FC779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2C600-4BDF-4A46-8D6D-80B223FF4693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8EDDE-E4B3-494C-9D38-94906FC779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2C600-4BDF-4A46-8D6D-80B223FF4693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8EDDE-E4B3-494C-9D38-94906FC779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42C600-4BDF-4A46-8D6D-80B223FF4693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8EDDE-E4B3-494C-9D38-94906FC779D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8509933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500042"/>
            <a:ext cx="7401103" cy="4925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500042"/>
            <a:ext cx="8684557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214282" y="2214554"/>
            <a:ext cx="8715436" cy="26432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214422"/>
            <a:ext cx="8643998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037" y="571480"/>
            <a:ext cx="8899792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Company>семья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Дорн</dc:creator>
  <cp:lastModifiedBy>Дорн</cp:lastModifiedBy>
  <cp:revision>1</cp:revision>
  <dcterms:created xsi:type="dcterms:W3CDTF">2016-08-30T13:06:42Z</dcterms:created>
  <dcterms:modified xsi:type="dcterms:W3CDTF">2016-08-30T13:14:22Z</dcterms:modified>
</cp:coreProperties>
</file>