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8D8CF-68FC-49E1-966B-1EF26F3257D3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1A9E-2478-49D3-A584-9C0016AB02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6137"/>
            <a:ext cx="7643866" cy="644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2016-08-30T13:14:54Z</dcterms:created>
  <dcterms:modified xsi:type="dcterms:W3CDTF">2016-08-30T13:21:13Z</dcterms:modified>
</cp:coreProperties>
</file>