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310-DA27-498F-8E68-AABBA2BE4EC9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43DC-8750-43AD-B96D-F7A0812299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310-DA27-498F-8E68-AABBA2BE4EC9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43DC-8750-43AD-B96D-F7A0812299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310-DA27-498F-8E68-AABBA2BE4EC9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43DC-8750-43AD-B96D-F7A0812299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310-DA27-498F-8E68-AABBA2BE4EC9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43DC-8750-43AD-B96D-F7A0812299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310-DA27-498F-8E68-AABBA2BE4EC9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43DC-8750-43AD-B96D-F7A0812299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310-DA27-498F-8E68-AABBA2BE4EC9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43DC-8750-43AD-B96D-F7A0812299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310-DA27-498F-8E68-AABBA2BE4EC9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43DC-8750-43AD-B96D-F7A0812299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310-DA27-498F-8E68-AABBA2BE4EC9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43DC-8750-43AD-B96D-F7A0812299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310-DA27-498F-8E68-AABBA2BE4EC9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43DC-8750-43AD-B96D-F7A0812299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310-DA27-498F-8E68-AABBA2BE4EC9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43DC-8750-43AD-B96D-F7A0812299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310-DA27-498F-8E68-AABBA2BE4EC9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43DC-8750-43AD-B96D-F7A0812299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88310-DA27-498F-8E68-AABBA2BE4EC9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C43DC-8750-43AD-B96D-F7A0812299F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836976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Дорн</dc:creator>
  <cp:lastModifiedBy>Дорн</cp:lastModifiedBy>
  <cp:revision>1</cp:revision>
  <dcterms:created xsi:type="dcterms:W3CDTF">2016-11-22T11:09:47Z</dcterms:created>
  <dcterms:modified xsi:type="dcterms:W3CDTF">2016-11-22T11:14:18Z</dcterms:modified>
</cp:coreProperties>
</file>