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8C5BD-23E6-48E6-ACA5-78F3360AD34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E1B7-76A6-4686-A95F-54DD6E45AB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8C5BD-23E6-48E6-ACA5-78F3360AD34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E1B7-76A6-4686-A95F-54DD6E45AB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8C5BD-23E6-48E6-ACA5-78F3360AD34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E1B7-76A6-4686-A95F-54DD6E45AB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8C5BD-23E6-48E6-ACA5-78F3360AD34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E1B7-76A6-4686-A95F-54DD6E45AB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8C5BD-23E6-48E6-ACA5-78F3360AD34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E1B7-76A6-4686-A95F-54DD6E45AB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8C5BD-23E6-48E6-ACA5-78F3360AD34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E1B7-76A6-4686-A95F-54DD6E45AB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8C5BD-23E6-48E6-ACA5-78F3360AD34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E1B7-76A6-4686-A95F-54DD6E45AB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8C5BD-23E6-48E6-ACA5-78F3360AD34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E1B7-76A6-4686-A95F-54DD6E45AB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8C5BD-23E6-48E6-ACA5-78F3360AD34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E1B7-76A6-4686-A95F-54DD6E45AB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8C5BD-23E6-48E6-ACA5-78F3360AD34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E1B7-76A6-4686-A95F-54DD6E45AB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8C5BD-23E6-48E6-ACA5-78F3360AD34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1E1B7-76A6-4686-A95F-54DD6E45AB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8C5BD-23E6-48E6-ACA5-78F3360AD34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1E1B7-76A6-4686-A95F-54DD6E45ABD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7166"/>
            <a:ext cx="7358114" cy="5441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233" y="357166"/>
            <a:ext cx="8622905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1142984"/>
          <a:ext cx="8572560" cy="2160588"/>
        </p:xfrm>
        <a:graphic>
          <a:graphicData uri="http://schemas.openxmlformats.org/drawingml/2006/table">
            <a:tbl>
              <a:tblPr/>
              <a:tblGrid>
                <a:gridCol w="8572560"/>
              </a:tblGrid>
              <a:tr h="16598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Ariac"/>
                          <a:ea typeface="Times New Roman"/>
                        </a:rPr>
                        <a:t>Уравнение вида </a:t>
                      </a:r>
                      <a:r>
                        <a:rPr lang="ru-RU" sz="4000" i="1" dirty="0">
                          <a:latin typeface="Ariac"/>
                          <a:ea typeface="Times New Roman"/>
                        </a:rPr>
                        <a:t>ах</a:t>
                      </a:r>
                      <a:r>
                        <a:rPr lang="ru-RU" sz="4000" baseline="30000" dirty="0">
                          <a:latin typeface="Ariac"/>
                          <a:ea typeface="Times New Roman"/>
                        </a:rPr>
                        <a:t>2</a:t>
                      </a:r>
                      <a:r>
                        <a:rPr lang="ru-RU" sz="4000" dirty="0">
                          <a:latin typeface="Ariac"/>
                          <a:ea typeface="Times New Roman"/>
                        </a:rPr>
                        <a:t> + </a:t>
                      </a:r>
                      <a:r>
                        <a:rPr lang="ru-RU" sz="4000" i="1" dirty="0" err="1">
                          <a:latin typeface="Ariac"/>
                          <a:ea typeface="Times New Roman"/>
                        </a:rPr>
                        <a:t>bx</a:t>
                      </a:r>
                      <a:r>
                        <a:rPr lang="ru-RU" sz="4000" dirty="0">
                          <a:latin typeface="Ariac"/>
                          <a:ea typeface="Times New Roman"/>
                        </a:rPr>
                        <a:t> + </a:t>
                      </a:r>
                      <a:r>
                        <a:rPr lang="ru-RU" sz="4000" dirty="0" err="1">
                          <a:latin typeface="Ariac"/>
                          <a:ea typeface="Times New Roman"/>
                        </a:rPr>
                        <a:t>c</a:t>
                      </a:r>
                      <a:r>
                        <a:rPr lang="ru-RU" sz="4000" dirty="0">
                          <a:latin typeface="Ariac"/>
                          <a:ea typeface="Times New Roman"/>
                        </a:rPr>
                        <a:t> = 0, </a:t>
                      </a:r>
                      <a:r>
                        <a:rPr lang="ru-RU" sz="4000" dirty="0" smtClean="0">
                          <a:latin typeface="Ariac"/>
                          <a:ea typeface="Times New Roman"/>
                        </a:rPr>
                        <a:t>где </a:t>
                      </a:r>
                      <a:r>
                        <a:rPr lang="ru-RU" sz="4000" i="1" dirty="0" err="1">
                          <a:latin typeface="Ariac"/>
                          <a:ea typeface="Times New Roman"/>
                        </a:rPr>
                        <a:t>a</a:t>
                      </a:r>
                      <a:r>
                        <a:rPr lang="ru-RU" sz="4000" dirty="0">
                          <a:latin typeface="Ariac"/>
                          <a:ea typeface="Times New Roman"/>
                        </a:rPr>
                        <a:t>,</a:t>
                      </a:r>
                      <a:r>
                        <a:rPr lang="ru-RU" sz="4000" i="1" dirty="0">
                          <a:latin typeface="Ariac"/>
                          <a:ea typeface="Times New Roman"/>
                        </a:rPr>
                        <a:t> </a:t>
                      </a:r>
                      <a:r>
                        <a:rPr lang="ru-RU" sz="4000" i="1" dirty="0" err="1">
                          <a:latin typeface="Ariac"/>
                          <a:ea typeface="Times New Roman"/>
                        </a:rPr>
                        <a:t>b</a:t>
                      </a:r>
                      <a:r>
                        <a:rPr lang="ru-RU" sz="4000" dirty="0">
                          <a:latin typeface="Ariac"/>
                          <a:ea typeface="Times New Roman"/>
                        </a:rPr>
                        <a:t>,</a:t>
                      </a:r>
                      <a:r>
                        <a:rPr lang="ru-RU" sz="4000" i="1" dirty="0">
                          <a:latin typeface="Ariac"/>
                          <a:ea typeface="Times New Roman"/>
                        </a:rPr>
                        <a:t> </a:t>
                      </a:r>
                      <a:r>
                        <a:rPr lang="ru-RU" sz="4000" i="1" dirty="0" err="1">
                          <a:latin typeface="Ariac"/>
                          <a:ea typeface="Times New Roman"/>
                        </a:rPr>
                        <a:t>c</a:t>
                      </a:r>
                      <a:r>
                        <a:rPr lang="ru-RU" sz="4000" dirty="0">
                          <a:latin typeface="Ariac"/>
                          <a:ea typeface="Times New Roman"/>
                        </a:rPr>
                        <a:t> </a:t>
                      </a:r>
                      <a:r>
                        <a:rPr lang="ru-RU" sz="4000" dirty="0" smtClean="0">
                          <a:latin typeface="Ariac"/>
                          <a:ea typeface="Times New Roman"/>
                        </a:rPr>
                        <a:t>–числа</a:t>
                      </a:r>
                      <a:r>
                        <a:rPr lang="ru-RU" sz="4000" dirty="0">
                          <a:latin typeface="Ariac"/>
                          <a:ea typeface="Times New Roman"/>
                        </a:rPr>
                        <a:t>, </a:t>
                      </a:r>
                      <a:r>
                        <a:rPr lang="ru-RU" sz="4000" i="1" dirty="0">
                          <a:latin typeface="Ariac"/>
                          <a:ea typeface="Times New Roman"/>
                        </a:rPr>
                        <a:t>а</a:t>
                      </a:r>
                      <a:r>
                        <a:rPr lang="ru-RU" sz="4000" dirty="0">
                          <a:latin typeface="Ariac"/>
                          <a:ea typeface="Times New Roman"/>
                        </a:rPr>
                        <a:t> ≠ 0, называется квадратным.</a:t>
                      </a:r>
                      <a:endParaRPr lang="ru-RU" sz="4000" dirty="0">
                        <a:latin typeface="Times New Roman"/>
                        <a:ea typeface="Times New Roman"/>
                      </a:endParaRPr>
                    </a:p>
                  </a:txBody>
                  <a:tcPr marL="57150" marR="57150" marT="57150" marB="571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7" y="500042"/>
            <a:ext cx="771321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58327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305954" cy="486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4572008"/>
            <a:ext cx="71438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8315108" cy="2566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7003" y="428604"/>
            <a:ext cx="8516997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499" y="571480"/>
            <a:ext cx="886950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4626" y="357166"/>
            <a:ext cx="8469374" cy="319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26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Дорн</dc:creator>
  <cp:lastModifiedBy>Дорн</cp:lastModifiedBy>
  <cp:revision>2</cp:revision>
  <dcterms:created xsi:type="dcterms:W3CDTF">2016-11-22T11:22:09Z</dcterms:created>
  <dcterms:modified xsi:type="dcterms:W3CDTF">2016-11-22T11:33:35Z</dcterms:modified>
</cp:coreProperties>
</file>