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77059-5992-447B-9CB7-94A032ED4F2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9693-C549-4BD2-B6D3-26B7992CA9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4"/>
            <a:ext cx="77693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918" y="357166"/>
            <a:ext cx="8557341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2016-11-22T11:40:58Z</dcterms:created>
  <dcterms:modified xsi:type="dcterms:W3CDTF">2016-11-22T11:43:08Z</dcterms:modified>
</cp:coreProperties>
</file>