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05550-EDDF-4844-A7AE-1B7D06E64E57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F6D48-0995-4217-B9A6-944FB26CE5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05550-EDDF-4844-A7AE-1B7D06E64E57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F6D48-0995-4217-B9A6-944FB26CE5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05550-EDDF-4844-A7AE-1B7D06E64E57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F6D48-0995-4217-B9A6-944FB26CE5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05550-EDDF-4844-A7AE-1B7D06E64E57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F6D48-0995-4217-B9A6-944FB26CE5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05550-EDDF-4844-A7AE-1B7D06E64E57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F6D48-0995-4217-B9A6-944FB26CE5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05550-EDDF-4844-A7AE-1B7D06E64E57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F6D48-0995-4217-B9A6-944FB26CE5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05550-EDDF-4844-A7AE-1B7D06E64E57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F6D48-0995-4217-B9A6-944FB26CE5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05550-EDDF-4844-A7AE-1B7D06E64E57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F6D48-0995-4217-B9A6-944FB26CE5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05550-EDDF-4844-A7AE-1B7D06E64E57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F6D48-0995-4217-B9A6-944FB26CE5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05550-EDDF-4844-A7AE-1B7D06E64E57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F6D48-0995-4217-B9A6-944FB26CE5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05550-EDDF-4844-A7AE-1B7D06E64E57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F6D48-0995-4217-B9A6-944FB26CE5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505550-EDDF-4844-A7AE-1B7D06E64E57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6F6D48-0995-4217-B9A6-944FB26CE58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428604"/>
            <a:ext cx="7971336" cy="2928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08" y="428604"/>
            <a:ext cx="8843992" cy="3631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Экран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Company>семья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Дорн</dc:creator>
  <cp:lastModifiedBy>Дорн</cp:lastModifiedBy>
  <cp:revision>1</cp:revision>
  <dcterms:created xsi:type="dcterms:W3CDTF">2016-11-22T11:48:03Z</dcterms:created>
  <dcterms:modified xsi:type="dcterms:W3CDTF">2016-11-22T11:49:20Z</dcterms:modified>
</cp:coreProperties>
</file>