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8449-864A-4312-8B1D-9760BAD1D25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F239-C95F-4DB0-A8E8-1E51F9BC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8449-864A-4312-8B1D-9760BAD1D25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F239-C95F-4DB0-A8E8-1E51F9BC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8449-864A-4312-8B1D-9760BAD1D25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F239-C95F-4DB0-A8E8-1E51F9BC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8449-864A-4312-8B1D-9760BAD1D25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F239-C95F-4DB0-A8E8-1E51F9BC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8449-864A-4312-8B1D-9760BAD1D25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F239-C95F-4DB0-A8E8-1E51F9BC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8449-864A-4312-8B1D-9760BAD1D25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F239-C95F-4DB0-A8E8-1E51F9BC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8449-864A-4312-8B1D-9760BAD1D25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F239-C95F-4DB0-A8E8-1E51F9BC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8449-864A-4312-8B1D-9760BAD1D25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F239-C95F-4DB0-A8E8-1E51F9BC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8449-864A-4312-8B1D-9760BAD1D25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F239-C95F-4DB0-A8E8-1E51F9BC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8449-864A-4312-8B1D-9760BAD1D25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F239-C95F-4DB0-A8E8-1E51F9BC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8449-864A-4312-8B1D-9760BAD1D25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F239-C95F-4DB0-A8E8-1E51F9BC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78449-864A-4312-8B1D-9760BAD1D259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5F239-C95F-4DB0-A8E8-1E51F9BCF9C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52"/>
            <a:ext cx="798759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28604"/>
            <a:ext cx="633528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718" y="500042"/>
            <a:ext cx="8924282" cy="1390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108" y="500042"/>
            <a:ext cx="764291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716583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2</cp:revision>
  <dcterms:created xsi:type="dcterms:W3CDTF">2016-11-22T11:53:00Z</dcterms:created>
  <dcterms:modified xsi:type="dcterms:W3CDTF">2016-11-22T11:58:02Z</dcterms:modified>
</cp:coreProperties>
</file>