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27815-1F5D-4C46-B428-816DCEC60A26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2156A-BC11-42F3-993E-CF6C734162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52"/>
            <a:ext cx="6143668" cy="663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793032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3</cp:revision>
  <dcterms:created xsi:type="dcterms:W3CDTF">2016-11-22T12:04:37Z</dcterms:created>
  <dcterms:modified xsi:type="dcterms:W3CDTF">2016-11-22T12:08:01Z</dcterms:modified>
</cp:coreProperties>
</file>