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1B55-E627-4095-8ECC-CFEC65CEC78C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58D0-890D-4D56-82F7-BE0868F3E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1B55-E627-4095-8ECC-CFEC65CEC78C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58D0-890D-4D56-82F7-BE0868F3E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1B55-E627-4095-8ECC-CFEC65CEC78C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58D0-890D-4D56-82F7-BE0868F3E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1B55-E627-4095-8ECC-CFEC65CEC78C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58D0-890D-4D56-82F7-BE0868F3E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1B55-E627-4095-8ECC-CFEC65CEC78C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58D0-890D-4D56-82F7-BE0868F3E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1B55-E627-4095-8ECC-CFEC65CEC78C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58D0-890D-4D56-82F7-BE0868F3E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1B55-E627-4095-8ECC-CFEC65CEC78C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58D0-890D-4D56-82F7-BE0868F3E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1B55-E627-4095-8ECC-CFEC65CEC78C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58D0-890D-4D56-82F7-BE0868F3E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1B55-E627-4095-8ECC-CFEC65CEC78C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58D0-890D-4D56-82F7-BE0868F3E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1B55-E627-4095-8ECC-CFEC65CEC78C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58D0-890D-4D56-82F7-BE0868F3E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1B55-E627-4095-8ECC-CFEC65CEC78C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58D0-890D-4D56-82F7-BE0868F3E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81B55-E627-4095-8ECC-CFEC65CEC78C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758D0-890D-4D56-82F7-BE0868F3E8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7998356" cy="3219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Дорн</dc:creator>
  <cp:lastModifiedBy>Дорн</cp:lastModifiedBy>
  <cp:revision>1</cp:revision>
  <dcterms:created xsi:type="dcterms:W3CDTF">2016-11-22T12:11:18Z</dcterms:created>
  <dcterms:modified xsi:type="dcterms:W3CDTF">2016-11-22T12:13:41Z</dcterms:modified>
</cp:coreProperties>
</file>