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5985-82B0-4EF1-A3BF-BA3A638DED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657B-D67F-4F2F-9EAD-F1FEC743F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5985-82B0-4EF1-A3BF-BA3A638DED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657B-D67F-4F2F-9EAD-F1FEC743F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5985-82B0-4EF1-A3BF-BA3A638DED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657B-D67F-4F2F-9EAD-F1FEC743F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5985-82B0-4EF1-A3BF-BA3A638DED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657B-D67F-4F2F-9EAD-F1FEC743F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5985-82B0-4EF1-A3BF-BA3A638DED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657B-D67F-4F2F-9EAD-F1FEC743F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5985-82B0-4EF1-A3BF-BA3A638DED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657B-D67F-4F2F-9EAD-F1FEC743F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5985-82B0-4EF1-A3BF-BA3A638DED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657B-D67F-4F2F-9EAD-F1FEC743F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5985-82B0-4EF1-A3BF-BA3A638DED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657B-D67F-4F2F-9EAD-F1FEC743F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5985-82B0-4EF1-A3BF-BA3A638DED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657B-D67F-4F2F-9EAD-F1FEC743F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5985-82B0-4EF1-A3BF-BA3A638DED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657B-D67F-4F2F-9EAD-F1FEC743F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5985-82B0-4EF1-A3BF-BA3A638DED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657B-D67F-4F2F-9EAD-F1FEC743F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05985-82B0-4EF1-A3BF-BA3A638DED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F657B-D67F-4F2F-9EAD-F1FEC743F49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211679" cy="25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8101096" cy="1552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8317561" cy="184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29495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Дорн</dc:creator>
  <cp:lastModifiedBy>Дорн</cp:lastModifiedBy>
  <cp:revision>2</cp:revision>
  <dcterms:created xsi:type="dcterms:W3CDTF">2016-11-22T12:17:04Z</dcterms:created>
  <dcterms:modified xsi:type="dcterms:W3CDTF">2016-11-22T12:20:00Z</dcterms:modified>
</cp:coreProperties>
</file>