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86A4B-6B48-41D9-ACFC-09444E39FFC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7EE0D-C8F7-452F-8732-0DB27FE7B6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887" y="214290"/>
            <a:ext cx="800667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2016-11-22T12:29:24Z</dcterms:created>
  <dcterms:modified xsi:type="dcterms:W3CDTF">2016-11-22T12:33:32Z</dcterms:modified>
</cp:coreProperties>
</file>