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009FC-80C4-468A-82AD-8C9DF9DFF5A2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C1AF2-FE1C-48F1-A400-37F1DE51EB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967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36899" cy="254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85728"/>
            <a:ext cx="850586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136543" cy="1814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820283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5" y="357166"/>
            <a:ext cx="87344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426520" cy="195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3</cp:revision>
  <dcterms:created xsi:type="dcterms:W3CDTF">2016-11-22T12:37:32Z</dcterms:created>
  <dcterms:modified xsi:type="dcterms:W3CDTF">2016-11-22T12:42:24Z</dcterms:modified>
</cp:coreProperties>
</file>